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3.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drawings/drawing4.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drawings/drawing5.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drawings/drawing6.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drawings/drawing7.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drawings/drawing8.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drawings/drawing9.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99" r:id="rId3"/>
    <p:sldId id="323" r:id="rId4"/>
    <p:sldId id="324" r:id="rId5"/>
    <p:sldId id="325" r:id="rId6"/>
    <p:sldId id="300" r:id="rId7"/>
    <p:sldId id="301" r:id="rId8"/>
    <p:sldId id="356" r:id="rId9"/>
    <p:sldId id="304" r:id="rId10"/>
    <p:sldId id="329" r:id="rId11"/>
    <p:sldId id="327" r:id="rId12"/>
    <p:sldId id="357" r:id="rId13"/>
    <p:sldId id="358" r:id="rId14"/>
    <p:sldId id="314" r:id="rId15"/>
    <p:sldId id="360" r:id="rId16"/>
    <p:sldId id="332" r:id="rId17"/>
    <p:sldId id="330" r:id="rId18"/>
    <p:sldId id="359" r:id="rId19"/>
    <p:sldId id="334" r:id="rId20"/>
    <p:sldId id="335" r:id="rId21"/>
    <p:sldId id="336" r:id="rId22"/>
    <p:sldId id="337" r:id="rId23"/>
    <p:sldId id="338" r:id="rId24"/>
    <p:sldId id="339" r:id="rId25"/>
    <p:sldId id="340" r:id="rId26"/>
    <p:sldId id="326" r:id="rId27"/>
    <p:sldId id="343" r:id="rId28"/>
    <p:sldId id="328" r:id="rId29"/>
    <p:sldId id="348" r:id="rId30"/>
    <p:sldId id="349" r:id="rId31"/>
    <p:sldId id="352" r:id="rId32"/>
    <p:sldId id="361" r:id="rId33"/>
    <p:sldId id="353" r:id="rId34"/>
    <p:sldId id="355" r:id="rId3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300"/>
    <a:srgbClr val="EF8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9068" autoAdjust="0"/>
    <p:restoredTop sz="96846"/>
  </p:normalViewPr>
  <p:slideViewPr>
    <p:cSldViewPr>
      <p:cViewPr varScale="1">
        <p:scale>
          <a:sx n="108" d="100"/>
          <a:sy n="108" d="100"/>
        </p:scale>
        <p:origin x="200" y="1056"/>
      </p:cViewPr>
      <p:guideLst>
        <p:guide orient="horz" pos="2160"/>
        <p:guide pos="384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bdwir/Documents/Work/Courses/Optique%202021/Absorption_Si.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7.xml"/><Relationship Id="rId4" Type="http://schemas.openxmlformats.org/officeDocument/2006/relationships/oleObject" Target="file:////Users/bdwir/Documents/Work/Courses/Optique%20I%202022/Refraction.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8.xml"/><Relationship Id="rId4" Type="http://schemas.openxmlformats.org/officeDocument/2006/relationships/oleObject" Target="file:////Users/bdwir/Documents/Work/Courses/Optique%20I%202022/Refraction.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9.xml"/><Relationship Id="rId4" Type="http://schemas.openxmlformats.org/officeDocument/2006/relationships/oleObject" Target="file:////Users/bdwir/Documents/Work/Courses/Optique%20I%202022/Refraction.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file:////Users/bdwir/Documents/Work/Courses/Optique%202021/Resonance.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oleObject" Target="file:////Users/bdwir/Documents/Work/Courses/Optique%202021/Resonance.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Users/bdwir/Documents/Work/Courses/Optique%202021/Resonance.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3.xml"/><Relationship Id="rId4" Type="http://schemas.openxmlformats.org/officeDocument/2006/relationships/oleObject" Target="file:////Users/bdwir/Documents/Work/Courses/Optique%202021/Atmosphere%20pressure%20distance.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Users\bdwir\Documents\Work\Courses\Optique%202020\Resonance_X.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4.xml"/><Relationship Id="rId4" Type="http://schemas.openxmlformats.org/officeDocument/2006/relationships/oleObject" Target="file:////Users/bdwir/Documents/Work/Courses/Optique%202021/Resonance.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5.xml"/><Relationship Id="rId4" Type="http://schemas.openxmlformats.org/officeDocument/2006/relationships/oleObject" Target="file:////Users/bdwir/Documents/Work/Courses/Optique%202021/Resonance.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6.xml"/><Relationship Id="rId4" Type="http://schemas.openxmlformats.org/officeDocument/2006/relationships/oleObject" Target="file:////Users/bdwir/Documents/Work/Courses/Optique%20I%202022/Refrac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CH" sz="1800" b="0" i="0" u="none" strike="noStrike" kern="1200" spc="0" baseline="0" noProof="0">
                <a:solidFill>
                  <a:schemeClr val="tx1">
                    <a:lumMod val="65000"/>
                    <a:lumOff val="35000"/>
                  </a:schemeClr>
                </a:solidFill>
                <a:latin typeface="+mn-lt"/>
                <a:ea typeface="+mn-ea"/>
                <a:cs typeface="+mn-cs"/>
              </a:defRPr>
            </a:pPr>
            <a:r>
              <a:rPr lang="fr-CH" sz="1800" noProof="0" dirty="0"/>
              <a:t>Atténuation du champ électrique (infrarouge) dans le Silicium (non-dopé, </a:t>
            </a:r>
            <a:r>
              <a:rPr lang="fr-CH" sz="1800" noProof="0" dirty="0" err="1"/>
              <a:t>T</a:t>
            </a:r>
            <a:r>
              <a:rPr lang="fr-CH" sz="1800" noProof="0" dirty="0"/>
              <a:t>=300K)</a:t>
            </a:r>
          </a:p>
        </c:rich>
      </c:tx>
      <c:layout>
        <c:manualLayout>
          <c:xMode val="edge"/>
          <c:yMode val="edge"/>
          <c:x val="0.33658144685039376"/>
          <c:y val="8.625728151144299E-2"/>
        </c:manualLayout>
      </c:layout>
      <c:overlay val="0"/>
      <c:spPr>
        <a:noFill/>
        <a:ln>
          <a:noFill/>
        </a:ln>
        <a:effectLst/>
      </c:spPr>
      <c:txPr>
        <a:bodyPr rot="0" spcFirstLastPara="1" vertOverflow="ellipsis" vert="horz" wrap="square" anchor="ctr" anchorCtr="1"/>
        <a:lstStyle/>
        <a:p>
          <a:pPr>
            <a:defRPr lang="fr-CH" sz="1800" b="0" i="0" u="none" strike="noStrike" kern="1200" spc="0" baseline="0" noProof="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9795521653543319E-2"/>
          <c:y val="1.9012925969447717E-2"/>
          <c:w val="0.92867888779527563"/>
          <c:h val="0.95259657466435965"/>
        </c:manualLayout>
      </c:layout>
      <c:scatterChart>
        <c:scatterStyle val="lineMarker"/>
        <c:varyColors val="0"/>
        <c:ser>
          <c:idx val="0"/>
          <c:order val="0"/>
          <c:tx>
            <c:strRef>
              <c:f>Sheet1!$B$1</c:f>
              <c:strCache>
                <c:ptCount val="1"/>
                <c:pt idx="0">
                  <c:v>E/Eo</c:v>
                </c:pt>
              </c:strCache>
            </c:strRef>
          </c:tx>
          <c:spPr>
            <a:ln w="12700" cap="rnd">
              <a:solidFill>
                <a:schemeClr val="accent5">
                  <a:lumMod val="60000"/>
                  <a:lumOff val="40000"/>
                </a:schemeClr>
              </a:solidFill>
              <a:round/>
            </a:ln>
            <a:effectLst/>
          </c:spPr>
          <c:marker>
            <c:symbol val="none"/>
          </c:marker>
          <c:xVal>
            <c:numRef>
              <c:f>Sheet1!$A$2:$A$1002</c:f>
              <c:numCache>
                <c:formatCode>General</c:formatCode>
                <c:ptCount val="100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c:v>
                </c:pt>
                <c:pt idx="227">
                  <c:v>22.7</c:v>
                </c:pt>
                <c:pt idx="228">
                  <c:v>22.8</c:v>
                </c:pt>
                <c:pt idx="229">
                  <c:v>22.9</c:v>
                </c:pt>
                <c:pt idx="230">
                  <c:v>23</c:v>
                </c:pt>
                <c:pt idx="231">
                  <c:v>23.1</c:v>
                </c:pt>
                <c:pt idx="232">
                  <c:v>23.2</c:v>
                </c:pt>
                <c:pt idx="233">
                  <c:v>23.3</c:v>
                </c:pt>
                <c:pt idx="234">
                  <c:v>23.4</c:v>
                </c:pt>
                <c:pt idx="235">
                  <c:v>23.5</c:v>
                </c:pt>
                <c:pt idx="236">
                  <c:v>23.6</c:v>
                </c:pt>
                <c:pt idx="237">
                  <c:v>23.7</c:v>
                </c:pt>
                <c:pt idx="238">
                  <c:v>23.8</c:v>
                </c:pt>
                <c:pt idx="239">
                  <c:v>23.9</c:v>
                </c:pt>
                <c:pt idx="240">
                  <c:v>24</c:v>
                </c:pt>
                <c:pt idx="241">
                  <c:v>24.1</c:v>
                </c:pt>
                <c:pt idx="242">
                  <c:v>24.2</c:v>
                </c:pt>
                <c:pt idx="243">
                  <c:v>24.3</c:v>
                </c:pt>
                <c:pt idx="244">
                  <c:v>24.4</c:v>
                </c:pt>
                <c:pt idx="245">
                  <c:v>24.5</c:v>
                </c:pt>
                <c:pt idx="246">
                  <c:v>24.6</c:v>
                </c:pt>
                <c:pt idx="247">
                  <c:v>24.7</c:v>
                </c:pt>
                <c:pt idx="248">
                  <c:v>24.8</c:v>
                </c:pt>
                <c:pt idx="249">
                  <c:v>24.9</c:v>
                </c:pt>
                <c:pt idx="250">
                  <c:v>25</c:v>
                </c:pt>
                <c:pt idx="251">
                  <c:v>25.1</c:v>
                </c:pt>
                <c:pt idx="252">
                  <c:v>25.2</c:v>
                </c:pt>
                <c:pt idx="253">
                  <c:v>25.3</c:v>
                </c:pt>
                <c:pt idx="254">
                  <c:v>25.4</c:v>
                </c:pt>
                <c:pt idx="255">
                  <c:v>25.5</c:v>
                </c:pt>
                <c:pt idx="256">
                  <c:v>25.6</c:v>
                </c:pt>
                <c:pt idx="257">
                  <c:v>25.7</c:v>
                </c:pt>
                <c:pt idx="258">
                  <c:v>25.8</c:v>
                </c:pt>
                <c:pt idx="259">
                  <c:v>25.9</c:v>
                </c:pt>
                <c:pt idx="260">
                  <c:v>26</c:v>
                </c:pt>
                <c:pt idx="261">
                  <c:v>26.1</c:v>
                </c:pt>
                <c:pt idx="262">
                  <c:v>26.2</c:v>
                </c:pt>
                <c:pt idx="263">
                  <c:v>26.3</c:v>
                </c:pt>
                <c:pt idx="264">
                  <c:v>26.4</c:v>
                </c:pt>
                <c:pt idx="265">
                  <c:v>26.5</c:v>
                </c:pt>
                <c:pt idx="266">
                  <c:v>26.6</c:v>
                </c:pt>
                <c:pt idx="267">
                  <c:v>26.7</c:v>
                </c:pt>
                <c:pt idx="268">
                  <c:v>26.8</c:v>
                </c:pt>
                <c:pt idx="269">
                  <c:v>26.9</c:v>
                </c:pt>
                <c:pt idx="270">
                  <c:v>27</c:v>
                </c:pt>
                <c:pt idx="271">
                  <c:v>27.1</c:v>
                </c:pt>
                <c:pt idx="272">
                  <c:v>27.2</c:v>
                </c:pt>
                <c:pt idx="273">
                  <c:v>27.3</c:v>
                </c:pt>
                <c:pt idx="274">
                  <c:v>27.4</c:v>
                </c:pt>
                <c:pt idx="275">
                  <c:v>27.5</c:v>
                </c:pt>
                <c:pt idx="276">
                  <c:v>27.6</c:v>
                </c:pt>
                <c:pt idx="277">
                  <c:v>27.7</c:v>
                </c:pt>
                <c:pt idx="278">
                  <c:v>27.8</c:v>
                </c:pt>
                <c:pt idx="279">
                  <c:v>27.9</c:v>
                </c:pt>
                <c:pt idx="280">
                  <c:v>28</c:v>
                </c:pt>
                <c:pt idx="281">
                  <c:v>28.1</c:v>
                </c:pt>
                <c:pt idx="282">
                  <c:v>28.2</c:v>
                </c:pt>
                <c:pt idx="283">
                  <c:v>28.3</c:v>
                </c:pt>
                <c:pt idx="284">
                  <c:v>28.4</c:v>
                </c:pt>
                <c:pt idx="285">
                  <c:v>28.5</c:v>
                </c:pt>
                <c:pt idx="286">
                  <c:v>28.6</c:v>
                </c:pt>
                <c:pt idx="287">
                  <c:v>28.7</c:v>
                </c:pt>
                <c:pt idx="288">
                  <c:v>28.8</c:v>
                </c:pt>
                <c:pt idx="289">
                  <c:v>28.9</c:v>
                </c:pt>
                <c:pt idx="290">
                  <c:v>29</c:v>
                </c:pt>
                <c:pt idx="291">
                  <c:v>29.1</c:v>
                </c:pt>
                <c:pt idx="292">
                  <c:v>29.2</c:v>
                </c:pt>
                <c:pt idx="293">
                  <c:v>29.3</c:v>
                </c:pt>
                <c:pt idx="294">
                  <c:v>29.4</c:v>
                </c:pt>
                <c:pt idx="295">
                  <c:v>29.5</c:v>
                </c:pt>
                <c:pt idx="296">
                  <c:v>29.6</c:v>
                </c:pt>
                <c:pt idx="297">
                  <c:v>29.7</c:v>
                </c:pt>
                <c:pt idx="298">
                  <c:v>29.8</c:v>
                </c:pt>
                <c:pt idx="299">
                  <c:v>29.9</c:v>
                </c:pt>
                <c:pt idx="300">
                  <c:v>30</c:v>
                </c:pt>
                <c:pt idx="301">
                  <c:v>30.1</c:v>
                </c:pt>
                <c:pt idx="302">
                  <c:v>30.2</c:v>
                </c:pt>
                <c:pt idx="303">
                  <c:v>30.3</c:v>
                </c:pt>
                <c:pt idx="304">
                  <c:v>30.4</c:v>
                </c:pt>
                <c:pt idx="305">
                  <c:v>30.5</c:v>
                </c:pt>
                <c:pt idx="306">
                  <c:v>30.6</c:v>
                </c:pt>
                <c:pt idx="307">
                  <c:v>30.7</c:v>
                </c:pt>
                <c:pt idx="308">
                  <c:v>30.8</c:v>
                </c:pt>
                <c:pt idx="309">
                  <c:v>30.9</c:v>
                </c:pt>
                <c:pt idx="310">
                  <c:v>31</c:v>
                </c:pt>
                <c:pt idx="311">
                  <c:v>31.1</c:v>
                </c:pt>
                <c:pt idx="312">
                  <c:v>31.2</c:v>
                </c:pt>
                <c:pt idx="313">
                  <c:v>31.3</c:v>
                </c:pt>
                <c:pt idx="314">
                  <c:v>31.4</c:v>
                </c:pt>
                <c:pt idx="315">
                  <c:v>31.5</c:v>
                </c:pt>
                <c:pt idx="316">
                  <c:v>31.6</c:v>
                </c:pt>
                <c:pt idx="317">
                  <c:v>31.7</c:v>
                </c:pt>
                <c:pt idx="318">
                  <c:v>31.8</c:v>
                </c:pt>
                <c:pt idx="319">
                  <c:v>31.9</c:v>
                </c:pt>
                <c:pt idx="320">
                  <c:v>32</c:v>
                </c:pt>
                <c:pt idx="321">
                  <c:v>32.1</c:v>
                </c:pt>
                <c:pt idx="322">
                  <c:v>32.200000000000003</c:v>
                </c:pt>
                <c:pt idx="323">
                  <c:v>32.299999999999997</c:v>
                </c:pt>
                <c:pt idx="324">
                  <c:v>32.4</c:v>
                </c:pt>
                <c:pt idx="325">
                  <c:v>32.5</c:v>
                </c:pt>
                <c:pt idx="326">
                  <c:v>32.6</c:v>
                </c:pt>
                <c:pt idx="327">
                  <c:v>32.700000000000003</c:v>
                </c:pt>
                <c:pt idx="328">
                  <c:v>32.799999999999997</c:v>
                </c:pt>
                <c:pt idx="329">
                  <c:v>32.9</c:v>
                </c:pt>
                <c:pt idx="330">
                  <c:v>33</c:v>
                </c:pt>
                <c:pt idx="331">
                  <c:v>33.1</c:v>
                </c:pt>
                <c:pt idx="332">
                  <c:v>33.200000000000003</c:v>
                </c:pt>
                <c:pt idx="333">
                  <c:v>33.299999999999997</c:v>
                </c:pt>
                <c:pt idx="334">
                  <c:v>33.4</c:v>
                </c:pt>
                <c:pt idx="335">
                  <c:v>33.5</c:v>
                </c:pt>
                <c:pt idx="336">
                  <c:v>33.6</c:v>
                </c:pt>
                <c:pt idx="337">
                  <c:v>33.700000000000003</c:v>
                </c:pt>
                <c:pt idx="338">
                  <c:v>33.799999999999997</c:v>
                </c:pt>
                <c:pt idx="339">
                  <c:v>33.9</c:v>
                </c:pt>
                <c:pt idx="340">
                  <c:v>34</c:v>
                </c:pt>
                <c:pt idx="341">
                  <c:v>34.1</c:v>
                </c:pt>
                <c:pt idx="342">
                  <c:v>34.200000000000003</c:v>
                </c:pt>
                <c:pt idx="343">
                  <c:v>34.299999999999997</c:v>
                </c:pt>
                <c:pt idx="344">
                  <c:v>34.4</c:v>
                </c:pt>
                <c:pt idx="345">
                  <c:v>34.5</c:v>
                </c:pt>
                <c:pt idx="346">
                  <c:v>34.6</c:v>
                </c:pt>
                <c:pt idx="347">
                  <c:v>34.700000000000003</c:v>
                </c:pt>
                <c:pt idx="348">
                  <c:v>34.799999999999997</c:v>
                </c:pt>
                <c:pt idx="349">
                  <c:v>34.9</c:v>
                </c:pt>
                <c:pt idx="350">
                  <c:v>35</c:v>
                </c:pt>
                <c:pt idx="351">
                  <c:v>35.1</c:v>
                </c:pt>
                <c:pt idx="352">
                  <c:v>35.200000000000003</c:v>
                </c:pt>
                <c:pt idx="353">
                  <c:v>35.299999999999997</c:v>
                </c:pt>
                <c:pt idx="354">
                  <c:v>35.4</c:v>
                </c:pt>
                <c:pt idx="355">
                  <c:v>35.5</c:v>
                </c:pt>
                <c:pt idx="356">
                  <c:v>35.6</c:v>
                </c:pt>
                <c:pt idx="357">
                  <c:v>35.700000000000003</c:v>
                </c:pt>
                <c:pt idx="358">
                  <c:v>35.799999999999997</c:v>
                </c:pt>
                <c:pt idx="359">
                  <c:v>35.9</c:v>
                </c:pt>
                <c:pt idx="360">
                  <c:v>36</c:v>
                </c:pt>
                <c:pt idx="361">
                  <c:v>36.1</c:v>
                </c:pt>
                <c:pt idx="362">
                  <c:v>36.200000000000003</c:v>
                </c:pt>
                <c:pt idx="363">
                  <c:v>36.299999999999997</c:v>
                </c:pt>
                <c:pt idx="364">
                  <c:v>36.4</c:v>
                </c:pt>
                <c:pt idx="365">
                  <c:v>36.5</c:v>
                </c:pt>
                <c:pt idx="366">
                  <c:v>36.6</c:v>
                </c:pt>
                <c:pt idx="367">
                  <c:v>36.700000000000003</c:v>
                </c:pt>
                <c:pt idx="368">
                  <c:v>36.799999999999997</c:v>
                </c:pt>
                <c:pt idx="369">
                  <c:v>36.9</c:v>
                </c:pt>
                <c:pt idx="370">
                  <c:v>37</c:v>
                </c:pt>
                <c:pt idx="371">
                  <c:v>37.1</c:v>
                </c:pt>
                <c:pt idx="372">
                  <c:v>37.200000000000003</c:v>
                </c:pt>
                <c:pt idx="373">
                  <c:v>37.299999999999997</c:v>
                </c:pt>
                <c:pt idx="374">
                  <c:v>37.4</c:v>
                </c:pt>
                <c:pt idx="375">
                  <c:v>37.5</c:v>
                </c:pt>
                <c:pt idx="376">
                  <c:v>37.6</c:v>
                </c:pt>
                <c:pt idx="377">
                  <c:v>37.700000000000003</c:v>
                </c:pt>
                <c:pt idx="378">
                  <c:v>37.799999999999997</c:v>
                </c:pt>
                <c:pt idx="379">
                  <c:v>37.9</c:v>
                </c:pt>
                <c:pt idx="380">
                  <c:v>38</c:v>
                </c:pt>
                <c:pt idx="381">
                  <c:v>38.1</c:v>
                </c:pt>
                <c:pt idx="382">
                  <c:v>38.200000000000003</c:v>
                </c:pt>
                <c:pt idx="383">
                  <c:v>38.299999999999997</c:v>
                </c:pt>
                <c:pt idx="384">
                  <c:v>38.4</c:v>
                </c:pt>
                <c:pt idx="385">
                  <c:v>38.5</c:v>
                </c:pt>
                <c:pt idx="386">
                  <c:v>38.6</c:v>
                </c:pt>
                <c:pt idx="387">
                  <c:v>38.700000000000003</c:v>
                </c:pt>
                <c:pt idx="388">
                  <c:v>38.799999999999997</c:v>
                </c:pt>
                <c:pt idx="389">
                  <c:v>38.9</c:v>
                </c:pt>
                <c:pt idx="390">
                  <c:v>39</c:v>
                </c:pt>
                <c:pt idx="391">
                  <c:v>39.1</c:v>
                </c:pt>
                <c:pt idx="392">
                  <c:v>39.200000000000003</c:v>
                </c:pt>
                <c:pt idx="393">
                  <c:v>39.299999999999997</c:v>
                </c:pt>
                <c:pt idx="394">
                  <c:v>39.4</c:v>
                </c:pt>
                <c:pt idx="395">
                  <c:v>39.5</c:v>
                </c:pt>
                <c:pt idx="396">
                  <c:v>39.6</c:v>
                </c:pt>
                <c:pt idx="397">
                  <c:v>39.700000000000003</c:v>
                </c:pt>
                <c:pt idx="398">
                  <c:v>39.799999999999997</c:v>
                </c:pt>
                <c:pt idx="399">
                  <c:v>39.9</c:v>
                </c:pt>
                <c:pt idx="400">
                  <c:v>40</c:v>
                </c:pt>
                <c:pt idx="401">
                  <c:v>40.1</c:v>
                </c:pt>
                <c:pt idx="402">
                  <c:v>40.200000000000003</c:v>
                </c:pt>
                <c:pt idx="403">
                  <c:v>40.299999999999997</c:v>
                </c:pt>
                <c:pt idx="404">
                  <c:v>40.4</c:v>
                </c:pt>
                <c:pt idx="405">
                  <c:v>40.5</c:v>
                </c:pt>
                <c:pt idx="406">
                  <c:v>40.6</c:v>
                </c:pt>
                <c:pt idx="407">
                  <c:v>40.700000000000003</c:v>
                </c:pt>
                <c:pt idx="408">
                  <c:v>40.799999999999997</c:v>
                </c:pt>
                <c:pt idx="409">
                  <c:v>40.9</c:v>
                </c:pt>
                <c:pt idx="410">
                  <c:v>41</c:v>
                </c:pt>
                <c:pt idx="411">
                  <c:v>41.1</c:v>
                </c:pt>
                <c:pt idx="412">
                  <c:v>41.2</c:v>
                </c:pt>
                <c:pt idx="413">
                  <c:v>41.3</c:v>
                </c:pt>
                <c:pt idx="414">
                  <c:v>41.4</c:v>
                </c:pt>
                <c:pt idx="415">
                  <c:v>41.5</c:v>
                </c:pt>
                <c:pt idx="416">
                  <c:v>41.6</c:v>
                </c:pt>
                <c:pt idx="417">
                  <c:v>41.7</c:v>
                </c:pt>
                <c:pt idx="418">
                  <c:v>41.8</c:v>
                </c:pt>
                <c:pt idx="419">
                  <c:v>41.9</c:v>
                </c:pt>
                <c:pt idx="420">
                  <c:v>42</c:v>
                </c:pt>
                <c:pt idx="421">
                  <c:v>42.1</c:v>
                </c:pt>
                <c:pt idx="422">
                  <c:v>42.2</c:v>
                </c:pt>
                <c:pt idx="423">
                  <c:v>42.3</c:v>
                </c:pt>
                <c:pt idx="424">
                  <c:v>42.4</c:v>
                </c:pt>
                <c:pt idx="425">
                  <c:v>42.5</c:v>
                </c:pt>
                <c:pt idx="426">
                  <c:v>42.6</c:v>
                </c:pt>
                <c:pt idx="427">
                  <c:v>42.7</c:v>
                </c:pt>
                <c:pt idx="428">
                  <c:v>42.8</c:v>
                </c:pt>
                <c:pt idx="429">
                  <c:v>42.9</c:v>
                </c:pt>
                <c:pt idx="430">
                  <c:v>43</c:v>
                </c:pt>
                <c:pt idx="431">
                  <c:v>43.1</c:v>
                </c:pt>
                <c:pt idx="432">
                  <c:v>43.2</c:v>
                </c:pt>
                <c:pt idx="433">
                  <c:v>43.3</c:v>
                </c:pt>
                <c:pt idx="434">
                  <c:v>43.4</c:v>
                </c:pt>
                <c:pt idx="435">
                  <c:v>43.5</c:v>
                </c:pt>
                <c:pt idx="436">
                  <c:v>43.6</c:v>
                </c:pt>
                <c:pt idx="437">
                  <c:v>43.7</c:v>
                </c:pt>
                <c:pt idx="438">
                  <c:v>43.8</c:v>
                </c:pt>
                <c:pt idx="439">
                  <c:v>43.9</c:v>
                </c:pt>
                <c:pt idx="440">
                  <c:v>44</c:v>
                </c:pt>
                <c:pt idx="441">
                  <c:v>44.1</c:v>
                </c:pt>
                <c:pt idx="442">
                  <c:v>44.2</c:v>
                </c:pt>
                <c:pt idx="443">
                  <c:v>44.3</c:v>
                </c:pt>
                <c:pt idx="444">
                  <c:v>44.4</c:v>
                </c:pt>
                <c:pt idx="445">
                  <c:v>44.5</c:v>
                </c:pt>
                <c:pt idx="446">
                  <c:v>44.6</c:v>
                </c:pt>
                <c:pt idx="447">
                  <c:v>44.7</c:v>
                </c:pt>
                <c:pt idx="448">
                  <c:v>44.8</c:v>
                </c:pt>
                <c:pt idx="449">
                  <c:v>44.9</c:v>
                </c:pt>
                <c:pt idx="450">
                  <c:v>45</c:v>
                </c:pt>
                <c:pt idx="451">
                  <c:v>45.1</c:v>
                </c:pt>
                <c:pt idx="452">
                  <c:v>45.2</c:v>
                </c:pt>
                <c:pt idx="453">
                  <c:v>45.3</c:v>
                </c:pt>
                <c:pt idx="454">
                  <c:v>45.4</c:v>
                </c:pt>
                <c:pt idx="455">
                  <c:v>45.5</c:v>
                </c:pt>
                <c:pt idx="456">
                  <c:v>45.6</c:v>
                </c:pt>
                <c:pt idx="457">
                  <c:v>45.7</c:v>
                </c:pt>
                <c:pt idx="458">
                  <c:v>45.8</c:v>
                </c:pt>
                <c:pt idx="459">
                  <c:v>45.9</c:v>
                </c:pt>
                <c:pt idx="460">
                  <c:v>46</c:v>
                </c:pt>
                <c:pt idx="461">
                  <c:v>46.1</c:v>
                </c:pt>
                <c:pt idx="462">
                  <c:v>46.2</c:v>
                </c:pt>
                <c:pt idx="463">
                  <c:v>46.3</c:v>
                </c:pt>
                <c:pt idx="464">
                  <c:v>46.4</c:v>
                </c:pt>
                <c:pt idx="465">
                  <c:v>46.5</c:v>
                </c:pt>
                <c:pt idx="466">
                  <c:v>46.6</c:v>
                </c:pt>
                <c:pt idx="467">
                  <c:v>46.7</c:v>
                </c:pt>
                <c:pt idx="468">
                  <c:v>46.8</c:v>
                </c:pt>
                <c:pt idx="469">
                  <c:v>46.9</c:v>
                </c:pt>
                <c:pt idx="470">
                  <c:v>47</c:v>
                </c:pt>
                <c:pt idx="471">
                  <c:v>47.1</c:v>
                </c:pt>
                <c:pt idx="472">
                  <c:v>47.2</c:v>
                </c:pt>
                <c:pt idx="473">
                  <c:v>47.3</c:v>
                </c:pt>
                <c:pt idx="474">
                  <c:v>47.4</c:v>
                </c:pt>
                <c:pt idx="475">
                  <c:v>47.5</c:v>
                </c:pt>
                <c:pt idx="476">
                  <c:v>47.6</c:v>
                </c:pt>
                <c:pt idx="477">
                  <c:v>47.7</c:v>
                </c:pt>
                <c:pt idx="478">
                  <c:v>47.8</c:v>
                </c:pt>
                <c:pt idx="479">
                  <c:v>47.9</c:v>
                </c:pt>
                <c:pt idx="480">
                  <c:v>48</c:v>
                </c:pt>
                <c:pt idx="481">
                  <c:v>48.1</c:v>
                </c:pt>
                <c:pt idx="482">
                  <c:v>48.2</c:v>
                </c:pt>
                <c:pt idx="483">
                  <c:v>48.3</c:v>
                </c:pt>
                <c:pt idx="484">
                  <c:v>48.4</c:v>
                </c:pt>
                <c:pt idx="485">
                  <c:v>48.5</c:v>
                </c:pt>
                <c:pt idx="486">
                  <c:v>48.6</c:v>
                </c:pt>
                <c:pt idx="487">
                  <c:v>48.7</c:v>
                </c:pt>
                <c:pt idx="488">
                  <c:v>48.8</c:v>
                </c:pt>
                <c:pt idx="489">
                  <c:v>48.9</c:v>
                </c:pt>
                <c:pt idx="490">
                  <c:v>49</c:v>
                </c:pt>
                <c:pt idx="491">
                  <c:v>49.1</c:v>
                </c:pt>
                <c:pt idx="492">
                  <c:v>49.2</c:v>
                </c:pt>
                <c:pt idx="493">
                  <c:v>49.3</c:v>
                </c:pt>
                <c:pt idx="494">
                  <c:v>49.4</c:v>
                </c:pt>
                <c:pt idx="495">
                  <c:v>49.5</c:v>
                </c:pt>
                <c:pt idx="496">
                  <c:v>49.6</c:v>
                </c:pt>
                <c:pt idx="497">
                  <c:v>49.7</c:v>
                </c:pt>
                <c:pt idx="498">
                  <c:v>49.8</c:v>
                </c:pt>
                <c:pt idx="499">
                  <c:v>49.9</c:v>
                </c:pt>
                <c:pt idx="500">
                  <c:v>50</c:v>
                </c:pt>
                <c:pt idx="501">
                  <c:v>50.1</c:v>
                </c:pt>
                <c:pt idx="502">
                  <c:v>50.2</c:v>
                </c:pt>
                <c:pt idx="503">
                  <c:v>50.3</c:v>
                </c:pt>
                <c:pt idx="504">
                  <c:v>50.4</c:v>
                </c:pt>
                <c:pt idx="505">
                  <c:v>50.5</c:v>
                </c:pt>
                <c:pt idx="506">
                  <c:v>50.6</c:v>
                </c:pt>
                <c:pt idx="507">
                  <c:v>50.7</c:v>
                </c:pt>
                <c:pt idx="508">
                  <c:v>50.8</c:v>
                </c:pt>
                <c:pt idx="509">
                  <c:v>50.9</c:v>
                </c:pt>
                <c:pt idx="510">
                  <c:v>51</c:v>
                </c:pt>
                <c:pt idx="511">
                  <c:v>51.1</c:v>
                </c:pt>
                <c:pt idx="512">
                  <c:v>51.2</c:v>
                </c:pt>
                <c:pt idx="513">
                  <c:v>51.3</c:v>
                </c:pt>
                <c:pt idx="514">
                  <c:v>51.4</c:v>
                </c:pt>
                <c:pt idx="515">
                  <c:v>51.5</c:v>
                </c:pt>
                <c:pt idx="516">
                  <c:v>51.6</c:v>
                </c:pt>
                <c:pt idx="517">
                  <c:v>51.7</c:v>
                </c:pt>
                <c:pt idx="518">
                  <c:v>51.8</c:v>
                </c:pt>
                <c:pt idx="519">
                  <c:v>51.9</c:v>
                </c:pt>
                <c:pt idx="520">
                  <c:v>52</c:v>
                </c:pt>
                <c:pt idx="521">
                  <c:v>52.1</c:v>
                </c:pt>
                <c:pt idx="522">
                  <c:v>52.2</c:v>
                </c:pt>
                <c:pt idx="523">
                  <c:v>52.3</c:v>
                </c:pt>
                <c:pt idx="524">
                  <c:v>52.4</c:v>
                </c:pt>
                <c:pt idx="525">
                  <c:v>52.5</c:v>
                </c:pt>
                <c:pt idx="526">
                  <c:v>52.6</c:v>
                </c:pt>
                <c:pt idx="527">
                  <c:v>52.7</c:v>
                </c:pt>
                <c:pt idx="528">
                  <c:v>52.8</c:v>
                </c:pt>
                <c:pt idx="529">
                  <c:v>52.9</c:v>
                </c:pt>
                <c:pt idx="530">
                  <c:v>53</c:v>
                </c:pt>
                <c:pt idx="531">
                  <c:v>53.1</c:v>
                </c:pt>
                <c:pt idx="532">
                  <c:v>53.2</c:v>
                </c:pt>
                <c:pt idx="533">
                  <c:v>53.3</c:v>
                </c:pt>
                <c:pt idx="534">
                  <c:v>53.4</c:v>
                </c:pt>
                <c:pt idx="535">
                  <c:v>53.5</c:v>
                </c:pt>
                <c:pt idx="536">
                  <c:v>53.6</c:v>
                </c:pt>
                <c:pt idx="537">
                  <c:v>53.7</c:v>
                </c:pt>
                <c:pt idx="538">
                  <c:v>53.8</c:v>
                </c:pt>
                <c:pt idx="539">
                  <c:v>53.9</c:v>
                </c:pt>
                <c:pt idx="540">
                  <c:v>54</c:v>
                </c:pt>
                <c:pt idx="541">
                  <c:v>54.1</c:v>
                </c:pt>
                <c:pt idx="542">
                  <c:v>54.2</c:v>
                </c:pt>
                <c:pt idx="543">
                  <c:v>54.3</c:v>
                </c:pt>
                <c:pt idx="544">
                  <c:v>54.4</c:v>
                </c:pt>
                <c:pt idx="545">
                  <c:v>54.5</c:v>
                </c:pt>
                <c:pt idx="546">
                  <c:v>54.6</c:v>
                </c:pt>
                <c:pt idx="547">
                  <c:v>54.7</c:v>
                </c:pt>
                <c:pt idx="548">
                  <c:v>54.8</c:v>
                </c:pt>
                <c:pt idx="549">
                  <c:v>54.9</c:v>
                </c:pt>
                <c:pt idx="550">
                  <c:v>55</c:v>
                </c:pt>
                <c:pt idx="551">
                  <c:v>55.1</c:v>
                </c:pt>
                <c:pt idx="552">
                  <c:v>55.2</c:v>
                </c:pt>
                <c:pt idx="553">
                  <c:v>55.3</c:v>
                </c:pt>
                <c:pt idx="554">
                  <c:v>55.4</c:v>
                </c:pt>
                <c:pt idx="555">
                  <c:v>55.5</c:v>
                </c:pt>
                <c:pt idx="556">
                  <c:v>55.6</c:v>
                </c:pt>
                <c:pt idx="557">
                  <c:v>55.7</c:v>
                </c:pt>
                <c:pt idx="558">
                  <c:v>55.8</c:v>
                </c:pt>
                <c:pt idx="559">
                  <c:v>55.9</c:v>
                </c:pt>
                <c:pt idx="560">
                  <c:v>56</c:v>
                </c:pt>
                <c:pt idx="561">
                  <c:v>56.1</c:v>
                </c:pt>
                <c:pt idx="562">
                  <c:v>56.2</c:v>
                </c:pt>
                <c:pt idx="563">
                  <c:v>56.3</c:v>
                </c:pt>
                <c:pt idx="564">
                  <c:v>56.4</c:v>
                </c:pt>
                <c:pt idx="565">
                  <c:v>56.5</c:v>
                </c:pt>
                <c:pt idx="566">
                  <c:v>56.6</c:v>
                </c:pt>
                <c:pt idx="567">
                  <c:v>56.7</c:v>
                </c:pt>
                <c:pt idx="568">
                  <c:v>56.8</c:v>
                </c:pt>
                <c:pt idx="569">
                  <c:v>56.9</c:v>
                </c:pt>
                <c:pt idx="570">
                  <c:v>57</c:v>
                </c:pt>
                <c:pt idx="571">
                  <c:v>57.1</c:v>
                </c:pt>
                <c:pt idx="572">
                  <c:v>57.2</c:v>
                </c:pt>
                <c:pt idx="573">
                  <c:v>57.3</c:v>
                </c:pt>
                <c:pt idx="574">
                  <c:v>57.4</c:v>
                </c:pt>
                <c:pt idx="575">
                  <c:v>57.5</c:v>
                </c:pt>
                <c:pt idx="576">
                  <c:v>57.6</c:v>
                </c:pt>
                <c:pt idx="577">
                  <c:v>57.7</c:v>
                </c:pt>
                <c:pt idx="578">
                  <c:v>57.8</c:v>
                </c:pt>
                <c:pt idx="579">
                  <c:v>57.9</c:v>
                </c:pt>
                <c:pt idx="580">
                  <c:v>58</c:v>
                </c:pt>
                <c:pt idx="581">
                  <c:v>58.1</c:v>
                </c:pt>
                <c:pt idx="582">
                  <c:v>58.2</c:v>
                </c:pt>
                <c:pt idx="583">
                  <c:v>58.3</c:v>
                </c:pt>
                <c:pt idx="584">
                  <c:v>58.4</c:v>
                </c:pt>
                <c:pt idx="585">
                  <c:v>58.5</c:v>
                </c:pt>
                <c:pt idx="586">
                  <c:v>58.6</c:v>
                </c:pt>
                <c:pt idx="587">
                  <c:v>58.7</c:v>
                </c:pt>
                <c:pt idx="588">
                  <c:v>58.8</c:v>
                </c:pt>
                <c:pt idx="589">
                  <c:v>58.9</c:v>
                </c:pt>
                <c:pt idx="590">
                  <c:v>59</c:v>
                </c:pt>
                <c:pt idx="591">
                  <c:v>59.1</c:v>
                </c:pt>
                <c:pt idx="592">
                  <c:v>59.2</c:v>
                </c:pt>
                <c:pt idx="593">
                  <c:v>59.3</c:v>
                </c:pt>
                <c:pt idx="594">
                  <c:v>59.4</c:v>
                </c:pt>
                <c:pt idx="595">
                  <c:v>59.5</c:v>
                </c:pt>
                <c:pt idx="596">
                  <c:v>59.6</c:v>
                </c:pt>
                <c:pt idx="597">
                  <c:v>59.7</c:v>
                </c:pt>
                <c:pt idx="598">
                  <c:v>59.8</c:v>
                </c:pt>
                <c:pt idx="599">
                  <c:v>59.9</c:v>
                </c:pt>
                <c:pt idx="600">
                  <c:v>60</c:v>
                </c:pt>
                <c:pt idx="601">
                  <c:v>60.1</c:v>
                </c:pt>
                <c:pt idx="602">
                  <c:v>60.2</c:v>
                </c:pt>
                <c:pt idx="603">
                  <c:v>60.3</c:v>
                </c:pt>
                <c:pt idx="604">
                  <c:v>60.4</c:v>
                </c:pt>
                <c:pt idx="605">
                  <c:v>60.5</c:v>
                </c:pt>
                <c:pt idx="606">
                  <c:v>60.6</c:v>
                </c:pt>
                <c:pt idx="607">
                  <c:v>60.7</c:v>
                </c:pt>
                <c:pt idx="608">
                  <c:v>60.8</c:v>
                </c:pt>
                <c:pt idx="609">
                  <c:v>60.9</c:v>
                </c:pt>
                <c:pt idx="610">
                  <c:v>61</c:v>
                </c:pt>
                <c:pt idx="611">
                  <c:v>61.1</c:v>
                </c:pt>
                <c:pt idx="612">
                  <c:v>61.2</c:v>
                </c:pt>
                <c:pt idx="613">
                  <c:v>61.3</c:v>
                </c:pt>
                <c:pt idx="614">
                  <c:v>61.4</c:v>
                </c:pt>
                <c:pt idx="615">
                  <c:v>61.5</c:v>
                </c:pt>
                <c:pt idx="616">
                  <c:v>61.6</c:v>
                </c:pt>
                <c:pt idx="617">
                  <c:v>61.7</c:v>
                </c:pt>
                <c:pt idx="618">
                  <c:v>61.8</c:v>
                </c:pt>
                <c:pt idx="619">
                  <c:v>61.9</c:v>
                </c:pt>
                <c:pt idx="620">
                  <c:v>62</c:v>
                </c:pt>
                <c:pt idx="621">
                  <c:v>62.1</c:v>
                </c:pt>
                <c:pt idx="622">
                  <c:v>62.2</c:v>
                </c:pt>
                <c:pt idx="623">
                  <c:v>62.3</c:v>
                </c:pt>
                <c:pt idx="624">
                  <c:v>62.4</c:v>
                </c:pt>
                <c:pt idx="625">
                  <c:v>62.5</c:v>
                </c:pt>
                <c:pt idx="626">
                  <c:v>62.6</c:v>
                </c:pt>
                <c:pt idx="627">
                  <c:v>62.7</c:v>
                </c:pt>
                <c:pt idx="628">
                  <c:v>62.8</c:v>
                </c:pt>
                <c:pt idx="629">
                  <c:v>62.9</c:v>
                </c:pt>
                <c:pt idx="630">
                  <c:v>63</c:v>
                </c:pt>
                <c:pt idx="631">
                  <c:v>63.1</c:v>
                </c:pt>
                <c:pt idx="632">
                  <c:v>63.2</c:v>
                </c:pt>
                <c:pt idx="633">
                  <c:v>63.3</c:v>
                </c:pt>
                <c:pt idx="634">
                  <c:v>63.4</c:v>
                </c:pt>
                <c:pt idx="635">
                  <c:v>63.5</c:v>
                </c:pt>
                <c:pt idx="636">
                  <c:v>63.6</c:v>
                </c:pt>
                <c:pt idx="637">
                  <c:v>63.7</c:v>
                </c:pt>
                <c:pt idx="638">
                  <c:v>63.8</c:v>
                </c:pt>
                <c:pt idx="639">
                  <c:v>63.9</c:v>
                </c:pt>
                <c:pt idx="640">
                  <c:v>64</c:v>
                </c:pt>
                <c:pt idx="641">
                  <c:v>64.099999999999994</c:v>
                </c:pt>
                <c:pt idx="642">
                  <c:v>64.2</c:v>
                </c:pt>
                <c:pt idx="643">
                  <c:v>64.3</c:v>
                </c:pt>
                <c:pt idx="644">
                  <c:v>64.400000000000006</c:v>
                </c:pt>
                <c:pt idx="645">
                  <c:v>64.5</c:v>
                </c:pt>
                <c:pt idx="646">
                  <c:v>64.599999999999994</c:v>
                </c:pt>
                <c:pt idx="647">
                  <c:v>64.7</c:v>
                </c:pt>
                <c:pt idx="648">
                  <c:v>64.8</c:v>
                </c:pt>
                <c:pt idx="649">
                  <c:v>64.900000000000006</c:v>
                </c:pt>
                <c:pt idx="650">
                  <c:v>65</c:v>
                </c:pt>
                <c:pt idx="651">
                  <c:v>65.099999999999994</c:v>
                </c:pt>
                <c:pt idx="652">
                  <c:v>65.2</c:v>
                </c:pt>
                <c:pt idx="653">
                  <c:v>65.3</c:v>
                </c:pt>
                <c:pt idx="654">
                  <c:v>65.400000000000006</c:v>
                </c:pt>
                <c:pt idx="655">
                  <c:v>65.5</c:v>
                </c:pt>
                <c:pt idx="656">
                  <c:v>65.599999999999994</c:v>
                </c:pt>
                <c:pt idx="657">
                  <c:v>65.7</c:v>
                </c:pt>
                <c:pt idx="658">
                  <c:v>65.8</c:v>
                </c:pt>
                <c:pt idx="659">
                  <c:v>65.900000000000006</c:v>
                </c:pt>
                <c:pt idx="660">
                  <c:v>66</c:v>
                </c:pt>
                <c:pt idx="661">
                  <c:v>66.099999999999994</c:v>
                </c:pt>
                <c:pt idx="662">
                  <c:v>66.2</c:v>
                </c:pt>
                <c:pt idx="663">
                  <c:v>66.3</c:v>
                </c:pt>
                <c:pt idx="664">
                  <c:v>66.400000000000006</c:v>
                </c:pt>
                <c:pt idx="665">
                  <c:v>66.5</c:v>
                </c:pt>
                <c:pt idx="666">
                  <c:v>66.599999999999994</c:v>
                </c:pt>
                <c:pt idx="667">
                  <c:v>66.7</c:v>
                </c:pt>
                <c:pt idx="668">
                  <c:v>66.8</c:v>
                </c:pt>
                <c:pt idx="669">
                  <c:v>66.900000000000006</c:v>
                </c:pt>
                <c:pt idx="670">
                  <c:v>67</c:v>
                </c:pt>
                <c:pt idx="671">
                  <c:v>67.099999999999994</c:v>
                </c:pt>
                <c:pt idx="672">
                  <c:v>67.2</c:v>
                </c:pt>
                <c:pt idx="673">
                  <c:v>67.3</c:v>
                </c:pt>
                <c:pt idx="674">
                  <c:v>67.400000000000006</c:v>
                </c:pt>
                <c:pt idx="675">
                  <c:v>67.5</c:v>
                </c:pt>
                <c:pt idx="676">
                  <c:v>67.599999999999994</c:v>
                </c:pt>
                <c:pt idx="677">
                  <c:v>67.7</c:v>
                </c:pt>
                <c:pt idx="678">
                  <c:v>67.8</c:v>
                </c:pt>
                <c:pt idx="679">
                  <c:v>67.900000000000006</c:v>
                </c:pt>
                <c:pt idx="680">
                  <c:v>68</c:v>
                </c:pt>
                <c:pt idx="681">
                  <c:v>68.099999999999994</c:v>
                </c:pt>
                <c:pt idx="682">
                  <c:v>68.2</c:v>
                </c:pt>
                <c:pt idx="683">
                  <c:v>68.3</c:v>
                </c:pt>
                <c:pt idx="684">
                  <c:v>68.400000000000006</c:v>
                </c:pt>
                <c:pt idx="685">
                  <c:v>68.5</c:v>
                </c:pt>
                <c:pt idx="686">
                  <c:v>68.599999999999994</c:v>
                </c:pt>
                <c:pt idx="687">
                  <c:v>68.7</c:v>
                </c:pt>
                <c:pt idx="688">
                  <c:v>68.8</c:v>
                </c:pt>
                <c:pt idx="689">
                  <c:v>68.900000000000006</c:v>
                </c:pt>
                <c:pt idx="690">
                  <c:v>69</c:v>
                </c:pt>
                <c:pt idx="691">
                  <c:v>69.099999999999994</c:v>
                </c:pt>
                <c:pt idx="692">
                  <c:v>69.2</c:v>
                </c:pt>
                <c:pt idx="693">
                  <c:v>69.3</c:v>
                </c:pt>
                <c:pt idx="694">
                  <c:v>69.400000000000006</c:v>
                </c:pt>
                <c:pt idx="695">
                  <c:v>69.5</c:v>
                </c:pt>
                <c:pt idx="696">
                  <c:v>69.599999999999994</c:v>
                </c:pt>
                <c:pt idx="697">
                  <c:v>69.7</c:v>
                </c:pt>
                <c:pt idx="698">
                  <c:v>69.8</c:v>
                </c:pt>
                <c:pt idx="699">
                  <c:v>69.900000000000006</c:v>
                </c:pt>
                <c:pt idx="700">
                  <c:v>70</c:v>
                </c:pt>
                <c:pt idx="701">
                  <c:v>70.099999999999994</c:v>
                </c:pt>
                <c:pt idx="702">
                  <c:v>70.2</c:v>
                </c:pt>
                <c:pt idx="703">
                  <c:v>70.3</c:v>
                </c:pt>
                <c:pt idx="704">
                  <c:v>70.400000000000006</c:v>
                </c:pt>
                <c:pt idx="705">
                  <c:v>70.5</c:v>
                </c:pt>
                <c:pt idx="706">
                  <c:v>70.599999999999994</c:v>
                </c:pt>
                <c:pt idx="707">
                  <c:v>70.7</c:v>
                </c:pt>
                <c:pt idx="708">
                  <c:v>70.8</c:v>
                </c:pt>
                <c:pt idx="709">
                  <c:v>70.900000000000006</c:v>
                </c:pt>
                <c:pt idx="710">
                  <c:v>71</c:v>
                </c:pt>
                <c:pt idx="711">
                  <c:v>71.099999999999994</c:v>
                </c:pt>
                <c:pt idx="712">
                  <c:v>71.2</c:v>
                </c:pt>
                <c:pt idx="713">
                  <c:v>71.3</c:v>
                </c:pt>
                <c:pt idx="714">
                  <c:v>71.400000000000006</c:v>
                </c:pt>
                <c:pt idx="715">
                  <c:v>71.5</c:v>
                </c:pt>
                <c:pt idx="716">
                  <c:v>71.599999999999994</c:v>
                </c:pt>
                <c:pt idx="717">
                  <c:v>71.7</c:v>
                </c:pt>
                <c:pt idx="718">
                  <c:v>71.8</c:v>
                </c:pt>
                <c:pt idx="719">
                  <c:v>71.900000000000006</c:v>
                </c:pt>
                <c:pt idx="720">
                  <c:v>72</c:v>
                </c:pt>
                <c:pt idx="721">
                  <c:v>72.099999999999994</c:v>
                </c:pt>
                <c:pt idx="722">
                  <c:v>72.2</c:v>
                </c:pt>
                <c:pt idx="723">
                  <c:v>72.3</c:v>
                </c:pt>
                <c:pt idx="724">
                  <c:v>72.400000000000006</c:v>
                </c:pt>
                <c:pt idx="725">
                  <c:v>72.5</c:v>
                </c:pt>
                <c:pt idx="726">
                  <c:v>72.599999999999994</c:v>
                </c:pt>
                <c:pt idx="727">
                  <c:v>72.7</c:v>
                </c:pt>
                <c:pt idx="728">
                  <c:v>72.8</c:v>
                </c:pt>
                <c:pt idx="729">
                  <c:v>72.900000000000006</c:v>
                </c:pt>
                <c:pt idx="730">
                  <c:v>73</c:v>
                </c:pt>
                <c:pt idx="731">
                  <c:v>73.099999999999994</c:v>
                </c:pt>
                <c:pt idx="732">
                  <c:v>73.2</c:v>
                </c:pt>
                <c:pt idx="733">
                  <c:v>73.3</c:v>
                </c:pt>
                <c:pt idx="734">
                  <c:v>73.400000000000006</c:v>
                </c:pt>
                <c:pt idx="735">
                  <c:v>73.5</c:v>
                </c:pt>
                <c:pt idx="736">
                  <c:v>73.599999999999994</c:v>
                </c:pt>
                <c:pt idx="737">
                  <c:v>73.7</c:v>
                </c:pt>
                <c:pt idx="738">
                  <c:v>73.8</c:v>
                </c:pt>
                <c:pt idx="739">
                  <c:v>73.900000000000006</c:v>
                </c:pt>
                <c:pt idx="740">
                  <c:v>74</c:v>
                </c:pt>
                <c:pt idx="741">
                  <c:v>74.099999999999994</c:v>
                </c:pt>
                <c:pt idx="742">
                  <c:v>74.2</c:v>
                </c:pt>
                <c:pt idx="743">
                  <c:v>74.3</c:v>
                </c:pt>
                <c:pt idx="744">
                  <c:v>74.400000000000006</c:v>
                </c:pt>
                <c:pt idx="745">
                  <c:v>74.5</c:v>
                </c:pt>
                <c:pt idx="746">
                  <c:v>74.599999999999994</c:v>
                </c:pt>
                <c:pt idx="747">
                  <c:v>74.7</c:v>
                </c:pt>
                <c:pt idx="748">
                  <c:v>74.8</c:v>
                </c:pt>
                <c:pt idx="749">
                  <c:v>74.900000000000006</c:v>
                </c:pt>
                <c:pt idx="750">
                  <c:v>75</c:v>
                </c:pt>
                <c:pt idx="751">
                  <c:v>75.099999999999994</c:v>
                </c:pt>
                <c:pt idx="752">
                  <c:v>75.2</c:v>
                </c:pt>
                <c:pt idx="753">
                  <c:v>75.3</c:v>
                </c:pt>
                <c:pt idx="754">
                  <c:v>75.400000000000006</c:v>
                </c:pt>
                <c:pt idx="755">
                  <c:v>75.5</c:v>
                </c:pt>
                <c:pt idx="756">
                  <c:v>75.599999999999994</c:v>
                </c:pt>
                <c:pt idx="757">
                  <c:v>75.7</c:v>
                </c:pt>
                <c:pt idx="758">
                  <c:v>75.8</c:v>
                </c:pt>
                <c:pt idx="759">
                  <c:v>75.900000000000006</c:v>
                </c:pt>
                <c:pt idx="760">
                  <c:v>76</c:v>
                </c:pt>
                <c:pt idx="761">
                  <c:v>76.099999999999994</c:v>
                </c:pt>
                <c:pt idx="762">
                  <c:v>76.2</c:v>
                </c:pt>
                <c:pt idx="763">
                  <c:v>76.3</c:v>
                </c:pt>
                <c:pt idx="764">
                  <c:v>76.400000000000006</c:v>
                </c:pt>
                <c:pt idx="765">
                  <c:v>76.5</c:v>
                </c:pt>
                <c:pt idx="766">
                  <c:v>76.599999999999994</c:v>
                </c:pt>
                <c:pt idx="767">
                  <c:v>76.7</c:v>
                </c:pt>
                <c:pt idx="768">
                  <c:v>76.8</c:v>
                </c:pt>
                <c:pt idx="769">
                  <c:v>76.900000000000006</c:v>
                </c:pt>
                <c:pt idx="770">
                  <c:v>77</c:v>
                </c:pt>
                <c:pt idx="771">
                  <c:v>77.099999999999994</c:v>
                </c:pt>
                <c:pt idx="772">
                  <c:v>77.2</c:v>
                </c:pt>
                <c:pt idx="773">
                  <c:v>77.3</c:v>
                </c:pt>
                <c:pt idx="774">
                  <c:v>77.400000000000006</c:v>
                </c:pt>
                <c:pt idx="775">
                  <c:v>77.5</c:v>
                </c:pt>
                <c:pt idx="776">
                  <c:v>77.599999999999994</c:v>
                </c:pt>
                <c:pt idx="777">
                  <c:v>77.7</c:v>
                </c:pt>
                <c:pt idx="778">
                  <c:v>77.8</c:v>
                </c:pt>
                <c:pt idx="779">
                  <c:v>77.900000000000006</c:v>
                </c:pt>
                <c:pt idx="780">
                  <c:v>78</c:v>
                </c:pt>
                <c:pt idx="781">
                  <c:v>78.099999999999994</c:v>
                </c:pt>
                <c:pt idx="782">
                  <c:v>78.2</c:v>
                </c:pt>
                <c:pt idx="783">
                  <c:v>78.3</c:v>
                </c:pt>
                <c:pt idx="784">
                  <c:v>78.400000000000006</c:v>
                </c:pt>
                <c:pt idx="785">
                  <c:v>78.5</c:v>
                </c:pt>
                <c:pt idx="786">
                  <c:v>78.599999999999994</c:v>
                </c:pt>
                <c:pt idx="787">
                  <c:v>78.7</c:v>
                </c:pt>
                <c:pt idx="788">
                  <c:v>78.8</c:v>
                </c:pt>
                <c:pt idx="789">
                  <c:v>78.900000000000006</c:v>
                </c:pt>
                <c:pt idx="790">
                  <c:v>79</c:v>
                </c:pt>
                <c:pt idx="791">
                  <c:v>79.099999999999994</c:v>
                </c:pt>
                <c:pt idx="792">
                  <c:v>79.2</c:v>
                </c:pt>
                <c:pt idx="793">
                  <c:v>79.3</c:v>
                </c:pt>
                <c:pt idx="794">
                  <c:v>79.400000000000006</c:v>
                </c:pt>
                <c:pt idx="795">
                  <c:v>79.5</c:v>
                </c:pt>
                <c:pt idx="796">
                  <c:v>79.599999999999994</c:v>
                </c:pt>
                <c:pt idx="797">
                  <c:v>79.7</c:v>
                </c:pt>
                <c:pt idx="798">
                  <c:v>79.8</c:v>
                </c:pt>
                <c:pt idx="799">
                  <c:v>79.900000000000006</c:v>
                </c:pt>
                <c:pt idx="800">
                  <c:v>80</c:v>
                </c:pt>
                <c:pt idx="801">
                  <c:v>80.099999999999994</c:v>
                </c:pt>
                <c:pt idx="802">
                  <c:v>80.2</c:v>
                </c:pt>
                <c:pt idx="803">
                  <c:v>80.3</c:v>
                </c:pt>
                <c:pt idx="804">
                  <c:v>80.400000000000006</c:v>
                </c:pt>
                <c:pt idx="805">
                  <c:v>80.5</c:v>
                </c:pt>
                <c:pt idx="806">
                  <c:v>80.599999999999994</c:v>
                </c:pt>
                <c:pt idx="807">
                  <c:v>80.7</c:v>
                </c:pt>
                <c:pt idx="808">
                  <c:v>80.8</c:v>
                </c:pt>
                <c:pt idx="809">
                  <c:v>80.900000000000006</c:v>
                </c:pt>
                <c:pt idx="810">
                  <c:v>81</c:v>
                </c:pt>
                <c:pt idx="811">
                  <c:v>81.099999999999994</c:v>
                </c:pt>
                <c:pt idx="812">
                  <c:v>81.2</c:v>
                </c:pt>
                <c:pt idx="813">
                  <c:v>81.3</c:v>
                </c:pt>
                <c:pt idx="814">
                  <c:v>81.400000000000006</c:v>
                </c:pt>
                <c:pt idx="815">
                  <c:v>81.5</c:v>
                </c:pt>
                <c:pt idx="816">
                  <c:v>81.599999999999994</c:v>
                </c:pt>
                <c:pt idx="817">
                  <c:v>81.7</c:v>
                </c:pt>
                <c:pt idx="818">
                  <c:v>81.8</c:v>
                </c:pt>
                <c:pt idx="819">
                  <c:v>81.900000000000006</c:v>
                </c:pt>
                <c:pt idx="820">
                  <c:v>82</c:v>
                </c:pt>
                <c:pt idx="821">
                  <c:v>82.1</c:v>
                </c:pt>
                <c:pt idx="822">
                  <c:v>82.2</c:v>
                </c:pt>
                <c:pt idx="823">
                  <c:v>82.3</c:v>
                </c:pt>
                <c:pt idx="824">
                  <c:v>82.4</c:v>
                </c:pt>
                <c:pt idx="825">
                  <c:v>82.5</c:v>
                </c:pt>
                <c:pt idx="826">
                  <c:v>82.6</c:v>
                </c:pt>
                <c:pt idx="827">
                  <c:v>82.7</c:v>
                </c:pt>
                <c:pt idx="828">
                  <c:v>82.8</c:v>
                </c:pt>
                <c:pt idx="829">
                  <c:v>82.9</c:v>
                </c:pt>
                <c:pt idx="830">
                  <c:v>83</c:v>
                </c:pt>
                <c:pt idx="831">
                  <c:v>83.1</c:v>
                </c:pt>
                <c:pt idx="832">
                  <c:v>83.2</c:v>
                </c:pt>
                <c:pt idx="833">
                  <c:v>83.3</c:v>
                </c:pt>
                <c:pt idx="834">
                  <c:v>83.4</c:v>
                </c:pt>
                <c:pt idx="835">
                  <c:v>83.5</c:v>
                </c:pt>
                <c:pt idx="836">
                  <c:v>83.6</c:v>
                </c:pt>
                <c:pt idx="837">
                  <c:v>83.7</c:v>
                </c:pt>
                <c:pt idx="838">
                  <c:v>83.8</c:v>
                </c:pt>
                <c:pt idx="839">
                  <c:v>83.9</c:v>
                </c:pt>
                <c:pt idx="840">
                  <c:v>84</c:v>
                </c:pt>
                <c:pt idx="841">
                  <c:v>84.1</c:v>
                </c:pt>
                <c:pt idx="842">
                  <c:v>84.2</c:v>
                </c:pt>
                <c:pt idx="843">
                  <c:v>84.3</c:v>
                </c:pt>
                <c:pt idx="844">
                  <c:v>84.4</c:v>
                </c:pt>
                <c:pt idx="845">
                  <c:v>84.5</c:v>
                </c:pt>
                <c:pt idx="846">
                  <c:v>84.6</c:v>
                </c:pt>
                <c:pt idx="847">
                  <c:v>84.7</c:v>
                </c:pt>
                <c:pt idx="848">
                  <c:v>84.8</c:v>
                </c:pt>
                <c:pt idx="849">
                  <c:v>84.9</c:v>
                </c:pt>
                <c:pt idx="850">
                  <c:v>85</c:v>
                </c:pt>
                <c:pt idx="851">
                  <c:v>85.1</c:v>
                </c:pt>
                <c:pt idx="852">
                  <c:v>85.2</c:v>
                </c:pt>
                <c:pt idx="853">
                  <c:v>85.3</c:v>
                </c:pt>
                <c:pt idx="854">
                  <c:v>85.4</c:v>
                </c:pt>
                <c:pt idx="855">
                  <c:v>85.5</c:v>
                </c:pt>
                <c:pt idx="856">
                  <c:v>85.6</c:v>
                </c:pt>
                <c:pt idx="857">
                  <c:v>85.7</c:v>
                </c:pt>
                <c:pt idx="858">
                  <c:v>85.8</c:v>
                </c:pt>
                <c:pt idx="859">
                  <c:v>85.9</c:v>
                </c:pt>
                <c:pt idx="860">
                  <c:v>86</c:v>
                </c:pt>
                <c:pt idx="861">
                  <c:v>86.1</c:v>
                </c:pt>
                <c:pt idx="862">
                  <c:v>86.2</c:v>
                </c:pt>
                <c:pt idx="863">
                  <c:v>86.3</c:v>
                </c:pt>
                <c:pt idx="864">
                  <c:v>86.4</c:v>
                </c:pt>
                <c:pt idx="865">
                  <c:v>86.5</c:v>
                </c:pt>
                <c:pt idx="866">
                  <c:v>86.6</c:v>
                </c:pt>
                <c:pt idx="867">
                  <c:v>86.7</c:v>
                </c:pt>
                <c:pt idx="868">
                  <c:v>86.8</c:v>
                </c:pt>
                <c:pt idx="869">
                  <c:v>86.9</c:v>
                </c:pt>
                <c:pt idx="870">
                  <c:v>87</c:v>
                </c:pt>
                <c:pt idx="871">
                  <c:v>87.1</c:v>
                </c:pt>
                <c:pt idx="872">
                  <c:v>87.2</c:v>
                </c:pt>
                <c:pt idx="873">
                  <c:v>87.3</c:v>
                </c:pt>
                <c:pt idx="874">
                  <c:v>87.4</c:v>
                </c:pt>
                <c:pt idx="875">
                  <c:v>87.5</c:v>
                </c:pt>
                <c:pt idx="876">
                  <c:v>87.6</c:v>
                </c:pt>
                <c:pt idx="877">
                  <c:v>87.7</c:v>
                </c:pt>
                <c:pt idx="878">
                  <c:v>87.8</c:v>
                </c:pt>
                <c:pt idx="879">
                  <c:v>87.9</c:v>
                </c:pt>
                <c:pt idx="880">
                  <c:v>88</c:v>
                </c:pt>
                <c:pt idx="881">
                  <c:v>88.1</c:v>
                </c:pt>
                <c:pt idx="882">
                  <c:v>88.2</c:v>
                </c:pt>
                <c:pt idx="883">
                  <c:v>88.3</c:v>
                </c:pt>
                <c:pt idx="884">
                  <c:v>88.4</c:v>
                </c:pt>
                <c:pt idx="885">
                  <c:v>88.5</c:v>
                </c:pt>
                <c:pt idx="886">
                  <c:v>88.6</c:v>
                </c:pt>
                <c:pt idx="887">
                  <c:v>88.7</c:v>
                </c:pt>
                <c:pt idx="888">
                  <c:v>88.8</c:v>
                </c:pt>
                <c:pt idx="889">
                  <c:v>88.9</c:v>
                </c:pt>
                <c:pt idx="890">
                  <c:v>89</c:v>
                </c:pt>
                <c:pt idx="891">
                  <c:v>89.1</c:v>
                </c:pt>
                <c:pt idx="892">
                  <c:v>89.2</c:v>
                </c:pt>
                <c:pt idx="893">
                  <c:v>89.3</c:v>
                </c:pt>
                <c:pt idx="894">
                  <c:v>89.4</c:v>
                </c:pt>
                <c:pt idx="895">
                  <c:v>89.5</c:v>
                </c:pt>
                <c:pt idx="896">
                  <c:v>89.6</c:v>
                </c:pt>
                <c:pt idx="897">
                  <c:v>89.7</c:v>
                </c:pt>
                <c:pt idx="898">
                  <c:v>89.8</c:v>
                </c:pt>
                <c:pt idx="899">
                  <c:v>89.9</c:v>
                </c:pt>
                <c:pt idx="900">
                  <c:v>90</c:v>
                </c:pt>
                <c:pt idx="901">
                  <c:v>90.1</c:v>
                </c:pt>
                <c:pt idx="902">
                  <c:v>90.2</c:v>
                </c:pt>
                <c:pt idx="903">
                  <c:v>90.3</c:v>
                </c:pt>
                <c:pt idx="904">
                  <c:v>90.4</c:v>
                </c:pt>
                <c:pt idx="905">
                  <c:v>90.5</c:v>
                </c:pt>
                <c:pt idx="906">
                  <c:v>90.6</c:v>
                </c:pt>
                <c:pt idx="907">
                  <c:v>90.7</c:v>
                </c:pt>
                <c:pt idx="908">
                  <c:v>90.8</c:v>
                </c:pt>
                <c:pt idx="909">
                  <c:v>90.9</c:v>
                </c:pt>
                <c:pt idx="910">
                  <c:v>91</c:v>
                </c:pt>
                <c:pt idx="911">
                  <c:v>91.1</c:v>
                </c:pt>
                <c:pt idx="912">
                  <c:v>91.2</c:v>
                </c:pt>
                <c:pt idx="913">
                  <c:v>91.3</c:v>
                </c:pt>
                <c:pt idx="914">
                  <c:v>91.4</c:v>
                </c:pt>
                <c:pt idx="915">
                  <c:v>91.5</c:v>
                </c:pt>
                <c:pt idx="916">
                  <c:v>91.6</c:v>
                </c:pt>
                <c:pt idx="917">
                  <c:v>91.7</c:v>
                </c:pt>
                <c:pt idx="918">
                  <c:v>91.8</c:v>
                </c:pt>
                <c:pt idx="919">
                  <c:v>91.9</c:v>
                </c:pt>
                <c:pt idx="920">
                  <c:v>92</c:v>
                </c:pt>
                <c:pt idx="921">
                  <c:v>92.1</c:v>
                </c:pt>
                <c:pt idx="922">
                  <c:v>92.2</c:v>
                </c:pt>
                <c:pt idx="923">
                  <c:v>92.3</c:v>
                </c:pt>
                <c:pt idx="924">
                  <c:v>92.4</c:v>
                </c:pt>
                <c:pt idx="925">
                  <c:v>92.5</c:v>
                </c:pt>
                <c:pt idx="926">
                  <c:v>92.6</c:v>
                </c:pt>
                <c:pt idx="927">
                  <c:v>92.7</c:v>
                </c:pt>
                <c:pt idx="928">
                  <c:v>92.8</c:v>
                </c:pt>
                <c:pt idx="929">
                  <c:v>92.9</c:v>
                </c:pt>
                <c:pt idx="930">
                  <c:v>93</c:v>
                </c:pt>
                <c:pt idx="931">
                  <c:v>93.1</c:v>
                </c:pt>
                <c:pt idx="932">
                  <c:v>93.2</c:v>
                </c:pt>
                <c:pt idx="933">
                  <c:v>93.3</c:v>
                </c:pt>
                <c:pt idx="934">
                  <c:v>93.4</c:v>
                </c:pt>
                <c:pt idx="935">
                  <c:v>93.5</c:v>
                </c:pt>
                <c:pt idx="936">
                  <c:v>93.6</c:v>
                </c:pt>
                <c:pt idx="937">
                  <c:v>93.7</c:v>
                </c:pt>
                <c:pt idx="938">
                  <c:v>93.8</c:v>
                </c:pt>
                <c:pt idx="939">
                  <c:v>93.9</c:v>
                </c:pt>
                <c:pt idx="940">
                  <c:v>94</c:v>
                </c:pt>
                <c:pt idx="941">
                  <c:v>94.1</c:v>
                </c:pt>
                <c:pt idx="942">
                  <c:v>94.2</c:v>
                </c:pt>
                <c:pt idx="943">
                  <c:v>94.3</c:v>
                </c:pt>
                <c:pt idx="944">
                  <c:v>94.4</c:v>
                </c:pt>
                <c:pt idx="945">
                  <c:v>94.5</c:v>
                </c:pt>
                <c:pt idx="946">
                  <c:v>94.6</c:v>
                </c:pt>
                <c:pt idx="947">
                  <c:v>94.7</c:v>
                </c:pt>
                <c:pt idx="948">
                  <c:v>94.8</c:v>
                </c:pt>
                <c:pt idx="949">
                  <c:v>94.9</c:v>
                </c:pt>
                <c:pt idx="950">
                  <c:v>95</c:v>
                </c:pt>
                <c:pt idx="951">
                  <c:v>95.1</c:v>
                </c:pt>
                <c:pt idx="952">
                  <c:v>95.2</c:v>
                </c:pt>
                <c:pt idx="953">
                  <c:v>95.3</c:v>
                </c:pt>
                <c:pt idx="954">
                  <c:v>95.4</c:v>
                </c:pt>
                <c:pt idx="955">
                  <c:v>95.5</c:v>
                </c:pt>
                <c:pt idx="956">
                  <c:v>95.6</c:v>
                </c:pt>
                <c:pt idx="957">
                  <c:v>95.7</c:v>
                </c:pt>
                <c:pt idx="958">
                  <c:v>95.8</c:v>
                </c:pt>
                <c:pt idx="959">
                  <c:v>95.9</c:v>
                </c:pt>
                <c:pt idx="960">
                  <c:v>96</c:v>
                </c:pt>
                <c:pt idx="961">
                  <c:v>96.1</c:v>
                </c:pt>
                <c:pt idx="962">
                  <c:v>96.2</c:v>
                </c:pt>
                <c:pt idx="963">
                  <c:v>96.3</c:v>
                </c:pt>
                <c:pt idx="964">
                  <c:v>96.4</c:v>
                </c:pt>
                <c:pt idx="965">
                  <c:v>96.5</c:v>
                </c:pt>
                <c:pt idx="966">
                  <c:v>96.6</c:v>
                </c:pt>
                <c:pt idx="967">
                  <c:v>96.7</c:v>
                </c:pt>
                <c:pt idx="968">
                  <c:v>96.8</c:v>
                </c:pt>
                <c:pt idx="969">
                  <c:v>96.9</c:v>
                </c:pt>
                <c:pt idx="970">
                  <c:v>97</c:v>
                </c:pt>
                <c:pt idx="971">
                  <c:v>97.1</c:v>
                </c:pt>
                <c:pt idx="972">
                  <c:v>97.2</c:v>
                </c:pt>
                <c:pt idx="973">
                  <c:v>97.3</c:v>
                </c:pt>
                <c:pt idx="974">
                  <c:v>97.4</c:v>
                </c:pt>
                <c:pt idx="975">
                  <c:v>97.5</c:v>
                </c:pt>
                <c:pt idx="976">
                  <c:v>97.6</c:v>
                </c:pt>
                <c:pt idx="977">
                  <c:v>97.7</c:v>
                </c:pt>
                <c:pt idx="978">
                  <c:v>97.8</c:v>
                </c:pt>
                <c:pt idx="979">
                  <c:v>97.9</c:v>
                </c:pt>
                <c:pt idx="980">
                  <c:v>98</c:v>
                </c:pt>
                <c:pt idx="981">
                  <c:v>98.1</c:v>
                </c:pt>
                <c:pt idx="982">
                  <c:v>98.2</c:v>
                </c:pt>
                <c:pt idx="983">
                  <c:v>98.3</c:v>
                </c:pt>
                <c:pt idx="984">
                  <c:v>98.4</c:v>
                </c:pt>
                <c:pt idx="985">
                  <c:v>98.5</c:v>
                </c:pt>
                <c:pt idx="986">
                  <c:v>98.6</c:v>
                </c:pt>
                <c:pt idx="987">
                  <c:v>98.7</c:v>
                </c:pt>
                <c:pt idx="988">
                  <c:v>98.8</c:v>
                </c:pt>
                <c:pt idx="989">
                  <c:v>98.9</c:v>
                </c:pt>
                <c:pt idx="990">
                  <c:v>99</c:v>
                </c:pt>
                <c:pt idx="991">
                  <c:v>99.1</c:v>
                </c:pt>
                <c:pt idx="992">
                  <c:v>99.2</c:v>
                </c:pt>
                <c:pt idx="993">
                  <c:v>99.3</c:v>
                </c:pt>
                <c:pt idx="994">
                  <c:v>99.4</c:v>
                </c:pt>
                <c:pt idx="995">
                  <c:v>99.5</c:v>
                </c:pt>
                <c:pt idx="996">
                  <c:v>99.6</c:v>
                </c:pt>
                <c:pt idx="997">
                  <c:v>99.7</c:v>
                </c:pt>
                <c:pt idx="998">
                  <c:v>99.8</c:v>
                </c:pt>
                <c:pt idx="999">
                  <c:v>99.9</c:v>
                </c:pt>
                <c:pt idx="1000">
                  <c:v>100</c:v>
                </c:pt>
              </c:numCache>
            </c:numRef>
          </c:xVal>
          <c:yVal>
            <c:numRef>
              <c:f>Sheet1!$B$2:$B$1002</c:f>
              <c:numCache>
                <c:formatCode>General</c:formatCode>
                <c:ptCount val="1001"/>
                <c:pt idx="0">
                  <c:v>1</c:v>
                </c:pt>
                <c:pt idx="1">
                  <c:v>0.94739426663924198</c:v>
                </c:pt>
                <c:pt idx="2">
                  <c:v>0.80009931372913201</c:v>
                </c:pt>
                <c:pt idx="3">
                  <c:v>0.5733498871162982</c:v>
                </c:pt>
                <c:pt idx="4">
                  <c:v>0.29026798991048774</c:v>
                </c:pt>
                <c:pt idx="5">
                  <c:v>-2.0493833764245645E-2</c:v>
                </c:pt>
                <c:pt idx="6">
                  <c:v>-0.32765175349051878</c:v>
                </c:pt>
                <c:pt idx="7">
                  <c:v>-0.6004391650804991</c:v>
                </c:pt>
                <c:pt idx="8">
                  <c:v>-0.8116876613734052</c:v>
                </c:pt>
                <c:pt idx="9">
                  <c:v>-0.94053201112282581</c:v>
                </c:pt>
                <c:pt idx="10">
                  <c:v>-0.97446991758361956</c:v>
                </c:pt>
                <c:pt idx="11">
                  <c:v>-0.91057333771486926</c:v>
                </c:pt>
                <c:pt idx="12">
                  <c:v>-0.75573419041768475</c:v>
                </c:pt>
                <c:pt idx="13">
                  <c:v>-0.52592464396349992</c:v>
                </c:pt>
                <c:pt idx="14">
                  <c:v>-0.24455103433243289</c:v>
                </c:pt>
                <c:pt idx="15">
                  <c:v>5.9929088204163414E-2</c:v>
                </c:pt>
                <c:pt idx="16">
                  <c:v>0.35688428009933248</c:v>
                </c:pt>
                <c:pt idx="17">
                  <c:v>0.61659005100978037</c:v>
                </c:pt>
                <c:pt idx="18">
                  <c:v>0.81320344606039474</c:v>
                </c:pt>
                <c:pt idx="19">
                  <c:v>0.92733376951700042</c:v>
                </c:pt>
                <c:pt idx="20">
                  <c:v>0.94795381605013873</c:v>
                </c:pt>
                <c:pt idx="21">
                  <c:v>0.87346334768317802</c:v>
                </c:pt>
                <c:pt idx="22">
                  <c:v>0.71180245876091097</c:v>
                </c:pt>
                <c:pt idx="23">
                  <c:v>0.47960820575742635</c:v>
                </c:pt>
                <c:pt idx="24">
                  <c:v>0.20050379954829828</c:v>
                </c:pt>
                <c:pt idx="25">
                  <c:v>-9.7303849588967664E-2</c:v>
                </c:pt>
                <c:pt idx="26">
                  <c:v>-0.38387400112113512</c:v>
                </c:pt>
                <c:pt idx="27">
                  <c:v>-0.63054151093354827</c:v>
                </c:pt>
                <c:pt idx="28">
                  <c:v>-0.81278340311982267</c:v>
                </c:pt>
                <c:pt idx="29">
                  <c:v>-0.91265600024261295</c:v>
                </c:pt>
                <c:pt idx="30">
                  <c:v>-0.92056049510258808</c:v>
                </c:pt>
                <c:pt idx="31">
                  <c:v>-0.83616336085806842</c:v>
                </c:pt>
                <c:pt idx="32">
                  <c:v>-0.6683835676225981</c:v>
                </c:pt>
                <c:pt idx="33">
                  <c:v>-0.434452541065591</c:v>
                </c:pt>
                <c:pt idx="34">
                  <c:v>-0.15814570239297038</c:v>
                </c:pt>
                <c:pt idx="35">
                  <c:v>0.13263303649576236</c:v>
                </c:pt>
                <c:pt idx="36">
                  <c:v>0.40866850409777483</c:v>
                </c:pt>
                <c:pt idx="37">
                  <c:v>0.64236886901003287</c:v>
                </c:pt>
                <c:pt idx="38">
                  <c:v>0.81052290570498697</c:v>
                </c:pt>
                <c:pt idx="39">
                  <c:v>0.89660446677949523</c:v>
                </c:pt>
                <c:pt idx="40">
                  <c:v>0.89239545669208087</c:v>
                </c:pt>
                <c:pt idx="41">
                  <c:v>0.79876804514447231</c:v>
                </c:pt>
                <c:pt idx="42">
                  <c:v>0.62555191690554313</c:v>
                </c:pt>
                <c:pt idx="43">
                  <c:v>0.39050442622390447</c:v>
                </c:pt>
                <c:pt idx="44">
                  <c:v>0.11749134529962864</c:v>
                </c:pt>
                <c:pt idx="45">
                  <c:v>-0.16593552343956383</c:v>
                </c:pt>
                <c:pt idx="46">
                  <c:v>-0.43131808184711562</c:v>
                </c:pt>
                <c:pt idx="47">
                  <c:v>-0.65214863911584942</c:v>
                </c:pt>
                <c:pt idx="48">
                  <c:v>-0.80651688945054911</c:v>
                </c:pt>
                <c:pt idx="49">
                  <c:v>-0.87928291981753592</c:v>
                </c:pt>
                <c:pt idx="50">
                  <c:v>-0.86356082429493053</c:v>
                </c:pt>
                <c:pt idx="51">
                  <c:v>-0.7613676697031232</c:v>
                </c:pt>
                <c:pt idx="52">
                  <c:v>-0.58337693344706276</c:v>
                </c:pt>
                <c:pt idx="53">
                  <c:v>-0.3478055914662001</c:v>
                </c:pt>
                <c:pt idx="54">
                  <c:v>-7.8550717667310574E-2</c:v>
                </c:pt>
                <c:pt idx="55">
                  <c:v>0.19723390472504529</c:v>
                </c:pt>
                <c:pt idx="56">
                  <c:v>0.45187548537527461</c:v>
                </c:pt>
                <c:pt idx="57">
                  <c:v>0.65995829163739606</c:v>
                </c:pt>
                <c:pt idx="58">
                  <c:v>0.80085965644694701</c:v>
                </c:pt>
                <c:pt idx="59">
                  <c:v>0.86079295787512855</c:v>
                </c:pt>
                <c:pt idx="60">
                  <c:v>0.8341552738619864</c:v>
                </c:pt>
                <c:pt idx="61">
                  <c:v>0.7240481128005315</c:v>
                </c:pt>
                <c:pt idx="62">
                  <c:v>0.5419231545993074</c:v>
                </c:pt>
                <c:pt idx="63">
                  <c:v>0.30639287148043126</c:v>
                </c:pt>
                <c:pt idx="64">
                  <c:v>4.1329397969613178E-2</c:v>
                </c:pt>
                <c:pt idx="65">
                  <c:v>-0.22655426129858269</c:v>
                </c:pt>
                <c:pt idx="66">
                  <c:v>-0.47039568321121772</c:v>
                </c:pt>
                <c:pt idx="67">
                  <c:v>-0.66587602944594404</c:v>
                </c:pt>
                <c:pt idx="68">
                  <c:v>-0.79364469022565176</c:v>
                </c:pt>
                <c:pt idx="69">
                  <c:v>-0.84123389964293105</c:v>
                </c:pt>
                <c:pt idx="70">
                  <c:v>-0.80427397602903483</c:v>
                </c:pt>
                <c:pt idx="71">
                  <c:v>-0.68689087932946857</c:v>
                </c:pt>
                <c:pt idx="72">
                  <c:v>-0.50125031892824601</c:v>
                </c:pt>
                <c:pt idx="73">
                  <c:v>-0.26629835983096756</c:v>
                </c:pt>
                <c:pt idx="74">
                  <c:v>-5.8287561056681782E-3</c:v>
                </c:pt>
                <c:pt idx="75">
                  <c:v>0.25392593098805899</c:v>
                </c:pt>
                <c:pt idx="76">
                  <c:v>0.48693562740154822</c:v>
                </c:pt>
                <c:pt idx="77">
                  <c:v>0.66998057312147952</c:v>
                </c:pt>
                <c:pt idx="78">
                  <c:v>0.78496448164186761</c:v>
                </c:pt>
                <c:pt idx="79">
                  <c:v>0.8207026677733622</c:v>
                </c:pt>
                <c:pt idx="80">
                  <c:v>0.77400854917135364</c:v>
                </c:pt>
                <c:pt idx="81">
                  <c:v>0.64997312748817526</c:v>
                </c:pt>
                <c:pt idx="82">
                  <c:v>0.46141346347642886</c:v>
                </c:pt>
                <c:pt idx="83">
                  <c:v>0.22754956670481746</c:v>
                </c:pt>
                <c:pt idx="84">
                  <c:v>-2.7953844481788018E-2</c:v>
                </c:pt>
                <c:pt idx="85">
                  <c:v>-0.27938128249132299</c:v>
                </c:pt>
                <c:pt idx="86">
                  <c:v>-0.50155402637640523</c:v>
                </c:pt>
                <c:pt idx="87">
                  <c:v>-0.67235095546594448</c:v>
                </c:pt>
                <c:pt idx="88">
                  <c:v>-0.77491036552184533</c:v>
                </c:pt>
                <c:pt idx="89">
                  <c:v>-0.79929368382369315</c:v>
                </c:pt>
                <c:pt idx="90">
                  <c:v>-0.74344702288105291</c:v>
                </c:pt>
                <c:pt idx="91">
                  <c:v>-0.61336770411058106</c:v>
                </c:pt>
                <c:pt idx="92">
                  <c:v>-0.42246302704678379</c:v>
                </c:pt>
                <c:pt idx="93">
                  <c:v>-0.19016957945857105</c:v>
                </c:pt>
                <c:pt idx="94">
                  <c:v>6.0024845372573542E-2</c:v>
                </c:pt>
                <c:pt idx="95">
                  <c:v>0.30295549344786898</c:v>
                </c:pt>
                <c:pt idx="96">
                  <c:v>0.51431112487142527</c:v>
                </c:pt>
                <c:pt idx="97">
                  <c:v>0.67306632532332855</c:v>
                </c:pt>
                <c:pt idx="98">
                  <c:v>0.76357236792383465</c:v>
                </c:pt>
                <c:pt idx="99">
                  <c:v>0.77709877404930805</c:v>
                </c:pt>
                <c:pt idx="100">
                  <c:v>0.71267381144247488</c:v>
                </c:pt>
                <c:pt idx="101">
                  <c:v>0.5771431881446778</c:v>
                </c:pt>
                <c:pt idx="102">
                  <c:v>0.38444495897724701</c:v>
                </c:pt>
                <c:pt idx="103">
                  <c:v>0.15417722546180029</c:v>
                </c:pt>
                <c:pt idx="104">
                  <c:v>-9.0394292847368829E-2</c:v>
                </c:pt>
                <c:pt idx="105">
                  <c:v>-0.32468633290280685</c:v>
                </c:pt>
                <c:pt idx="106">
                  <c:v>-0.52526849106554907</c:v>
                </c:pt>
                <c:pt idx="107">
                  <c:v>-0.67220576070189197</c:v>
                </c:pt>
                <c:pt idx="108">
                  <c:v>-0.75103906384475405</c:v>
                </c:pt>
                <c:pt idx="109">
                  <c:v>-0.75420708573365491</c:v>
                </c:pt>
                <c:pt idx="110">
                  <c:v>-0.68176969687879196</c:v>
                </c:pt>
                <c:pt idx="111">
                  <c:v>-0.54136394178215097</c:v>
                </c:pt>
                <c:pt idx="112">
                  <c:v>-0.3474008328894454</c:v>
                </c:pt>
                <c:pt idx="113">
                  <c:v>-0.11958723675213877</c:v>
                </c:pt>
                <c:pt idx="114">
                  <c:v>0.11907563908251798</c:v>
                </c:pt>
                <c:pt idx="115">
                  <c:v>0.34461394844691018</c:v>
                </c:pt>
                <c:pt idx="116">
                  <c:v>0.53448881107007884</c:v>
                </c:pt>
                <c:pt idx="117">
                  <c:v>0.66984809117269606</c:v>
                </c:pt>
                <c:pt idx="118">
                  <c:v>0.73739744518891681</c:v>
                </c:pt>
                <c:pt idx="119">
                  <c:v>0.73070501373257879</c:v>
                </c:pt>
                <c:pt idx="120">
                  <c:v>0.65081182114181335</c:v>
                </c:pt>
                <c:pt idx="121">
                  <c:v>0.50609016874901935</c:v>
                </c:pt>
                <c:pt idx="122">
                  <c:v>0.31136796490839469</c:v>
                </c:pt>
                <c:pt idx="123">
                  <c:v>8.6410416036678928E-2</c:v>
                </c:pt>
                <c:pt idx="124">
                  <c:v>-0.1460855452425594</c:v>
                </c:pt>
                <c:pt idx="125">
                  <c:v>-0.3627806582920638</c:v>
                </c:pt>
                <c:pt idx="126">
                  <c:v>-0.54203569088100867</c:v>
                </c:pt>
                <c:pt idx="127">
                  <c:v>-0.66607172949867643</c:v>
                </c:pt>
                <c:pt idx="128">
                  <c:v>-0.72273279880062946</c:v>
                </c:pt>
                <c:pt idx="129">
                  <c:v>-0.70667613690306286</c:v>
                </c:pt>
                <c:pt idx="130">
                  <c:v>-0.61987368701697931</c:v>
                </c:pt>
                <c:pt idx="131">
                  <c:v>-0.47137797927460423</c:v>
                </c:pt>
                <c:pt idx="132">
                  <c:v>-0.27637953586442965</c:v>
                </c:pt>
                <c:pt idx="133">
                  <c:v>-5.4653803593890035E-2</c:v>
                </c:pt>
                <c:pt idx="134">
                  <c:v>0.17144368682883174</c:v>
                </c:pt>
                <c:pt idx="135">
                  <c:v>0.37923074851752425</c:v>
                </c:pt>
                <c:pt idx="136">
                  <c:v>0.54797346588413176</c:v>
                </c:pt>
                <c:pt idx="137">
                  <c:v>0.66095451242960312</c:v>
                </c:pt>
                <c:pt idx="138">
                  <c:v>0.70712859434910647</c:v>
                </c:pt>
                <c:pt idx="139">
                  <c:v>0.68220116407984965</c:v>
                </c:pt>
                <c:pt idx="140">
                  <c:v>0.58902516731639176</c:v>
                </c:pt>
                <c:pt idx="141">
                  <c:v>0.4372794612643145</c:v>
                </c:pt>
                <c:pt idx="142">
                  <c:v>0.24246471700344879</c:v>
                </c:pt>
                <c:pt idx="143">
                  <c:v>2.4320844650101335E-2</c:v>
                </c:pt>
                <c:pt idx="144">
                  <c:v>-0.19517256161969429</c:v>
                </c:pt>
                <c:pt idx="145">
                  <c:v>-0.39401027569894254</c:v>
                </c:pt>
                <c:pt idx="146">
                  <c:v>-0.55236701798065191</c:v>
                </c:pt>
                <c:pt idx="147">
                  <c:v>-0.65457355058037237</c:v>
                </c:pt>
                <c:pt idx="148">
                  <c:v>-0.6906663818418759</c:v>
                </c:pt>
                <c:pt idx="149">
                  <c:v>-0.65735788925799254</c:v>
                </c:pt>
                <c:pt idx="150">
                  <c:v>-0.5583325219346672</c:v>
                </c:pt>
                <c:pt idx="151">
                  <c:v>-0.4038427572108011</c:v>
                </c:pt>
                <c:pt idx="152">
                  <c:v>-0.20964879874647696</c:v>
                </c:pt>
                <c:pt idx="153">
                  <c:v>4.5884431758945353E-3</c:v>
                </c:pt>
                <c:pt idx="154">
                  <c:v>0.21729730051578464</c:v>
                </c:pt>
                <c:pt idx="155">
                  <c:v>0.40716687510959598</c:v>
                </c:pt>
                <c:pt idx="156">
                  <c:v>0.55528160038040686</c:v>
                </c:pt>
                <c:pt idx="157">
                  <c:v>0.64700508729338546</c:v>
                </c:pt>
                <c:pt idx="158">
                  <c:v>0.67342569853175982</c:v>
                </c:pt>
                <c:pt idx="159">
                  <c:v>0.63222115563496228</c:v>
                </c:pt>
                <c:pt idx="160">
                  <c:v>0.52785842234504832</c:v>
                </c:pt>
                <c:pt idx="161">
                  <c:v>0.37111214638746209</c:v>
                </c:pt>
                <c:pt idx="162">
                  <c:v>0.17795332205504491</c:v>
                </c:pt>
                <c:pt idx="163">
                  <c:v>-3.2077302746794024E-2</c:v>
                </c:pt>
                <c:pt idx="164">
                  <c:v>-0.23784548158169186</c:v>
                </c:pt>
                <c:pt idx="165">
                  <c:v>-0.41874957466118684</c:v>
                </c:pt>
                <c:pt idx="166">
                  <c:v>-0.55678267008988258</c:v>
                </c:pt>
                <c:pt idx="167">
                  <c:v>-0.63832436636997802</c:v>
                </c:pt>
                <c:pt idx="168">
                  <c:v>-0.65548398497243276</c:v>
                </c:pt>
                <c:pt idx="169">
                  <c:v>-0.6068628281625621</c:v>
                </c:pt>
                <c:pt idx="170">
                  <c:v>-0.49766198311685439</c:v>
                </c:pt>
                <c:pt idx="171">
                  <c:v>-0.33912813187853258</c:v>
                </c:pt>
                <c:pt idx="172">
                  <c:v>-0.14739621197454902</c:v>
                </c:pt>
                <c:pt idx="173">
                  <c:v>5.8152070966381378E-2</c:v>
                </c:pt>
                <c:pt idx="174">
                  <c:v>0.25684694755390225</c:v>
                </c:pt>
                <c:pt idx="175">
                  <c:v>0.42880861473026621</c:v>
                </c:pt>
                <c:pt idx="176">
                  <c:v>0.55693572810325853</c:v>
                </c:pt>
                <c:pt idx="177">
                  <c:v>0.628605508541216</c:v>
                </c:pt>
                <c:pt idx="178">
                  <c:v>0.63691650996858118</c:v>
                </c:pt>
                <c:pt idx="179">
                  <c:v>0.5813517742564468</c:v>
                </c:pt>
                <c:pt idx="180">
                  <c:v>0.46779880003962854</c:v>
                </c:pt>
                <c:pt idx="181">
                  <c:v>0.30792753201055079</c:v>
                </c:pt>
                <c:pt idx="182">
                  <c:v>0.11799191294354244</c:v>
                </c:pt>
                <c:pt idx="183">
                  <c:v>-8.2822013372484876E-2</c:v>
                </c:pt>
                <c:pt idx="184">
                  <c:v>-0.27433362706386294</c:v>
                </c:pt>
                <c:pt idx="185">
                  <c:v>-0.43739527399581779</c:v>
                </c:pt>
                <c:pt idx="186">
                  <c:v>-0.55580616728674126</c:v>
                </c:pt>
                <c:pt idx="187">
                  <c:v>-0.61792139653463907</c:v>
                </c:pt>
                <c:pt idx="188">
                  <c:v>-0.61779630415869802</c:v>
                </c:pt>
                <c:pt idx="189">
                  <c:v>-0.55575385230959207</c:v>
                </c:pt>
                <c:pt idx="190">
                  <c:v>-0.43832099444453643</c:v>
                </c:pt>
                <c:pt idx="191">
                  <c:v>-0.27754357576127892</c:v>
                </c:pt>
                <c:pt idx="192">
                  <c:v>-8.975152547311932E-2</c:v>
                </c:pt>
                <c:pt idx="193">
                  <c:v>0.10609916009151393</c:v>
                </c:pt>
                <c:pt idx="194">
                  <c:v>0.29033935980421244</c:v>
                </c:pt>
                <c:pt idx="195">
                  <c:v>0.44456170139351908</c:v>
                </c:pt>
                <c:pt idx="196">
                  <c:v>0.55345912792920782</c:v>
                </c:pt>
                <c:pt idx="197">
                  <c:v>0.60634356858089022</c:v>
                </c:pt>
                <c:pt idx="198">
                  <c:v>0.59819410196156586</c:v>
                </c:pt>
                <c:pt idx="199">
                  <c:v>0.53013190765538565</c:v>
                </c:pt>
                <c:pt idx="200">
                  <c:v>0.40927726331925501</c:v>
                </c:pt>
                <c:pt idx="201">
                  <c:v>0.24800600173358775</c:v>
                </c:pt>
                <c:pt idx="202">
                  <c:v>6.2682943816565223E-2</c:v>
                </c:pt>
                <c:pt idx="203">
                  <c:v>-0.12799814346384267</c:v>
                </c:pt>
                <c:pt idx="204">
                  <c:v>-0.30489972584623171</c:v>
                </c:pt>
                <c:pt idx="205">
                  <c:v>-0.45036075427318145</c:v>
                </c:pt>
                <c:pt idx="206">
                  <c:v>-0.54995936091603992</c:v>
                </c:pt>
                <c:pt idx="207">
                  <c:v>-0.59394212019243409</c:v>
                </c:pt>
                <c:pt idx="208">
                  <c:v>-0.57817829161144263</c:v>
                </c:pt>
                <c:pt idx="209">
                  <c:v>-0.50454577562627123</c:v>
                </c:pt>
                <c:pt idx="210">
                  <c:v>-0.38071293481907054</c:v>
                </c:pt>
                <c:pt idx="211">
                  <c:v>-0.21934116029387671</c:v>
                </c:pt>
                <c:pt idx="212">
                  <c:v>-3.6790994265797509E-2</c:v>
                </c:pt>
                <c:pt idx="213">
                  <c:v>0.14853603763027012</c:v>
                </c:pt>
                <c:pt idx="214">
                  <c:v>0.31805187929682455</c:v>
                </c:pt>
                <c:pt idx="215">
                  <c:v>0.45484584282734958</c:v>
                </c:pt>
                <c:pt idx="216">
                  <c:v>0.54537109846761955</c:v>
                </c:pt>
                <c:pt idx="217">
                  <c:v>0.58078561403581319</c:v>
                </c:pt>
                <c:pt idx="218">
                  <c:v>0.55781487300185917</c:v>
                </c:pt>
                <c:pt idx="219">
                  <c:v>0.47905229135489574</c:v>
                </c:pt>
                <c:pt idx="220">
                  <c:v>0.35267002878391307</c:v>
                </c:pt>
                <c:pt idx="221">
                  <c:v>0.19157211848677533</c:v>
                </c:pt>
                <c:pt idx="222">
                  <c:v>1.2077573727380308E-2</c:v>
                </c:pt>
                <c:pt idx="223">
                  <c:v>-0.16773220035126266</c:v>
                </c:pt>
                <c:pt idx="224">
                  <c:v>-0.32983438646425411</c:v>
                </c:pt>
                <c:pt idx="225">
                  <c:v>-0.45807078084145297</c:v>
                </c:pt>
                <c:pt idx="226">
                  <c:v>-0.5397579323695163</c:v>
                </c:pt>
                <c:pt idx="227">
                  <c:v>-0.56694099770907858</c:v>
                </c:pt>
                <c:pt idx="228">
                  <c:v>-0.5371674230537169</c:v>
                </c:pt>
                <c:pt idx="229">
                  <c:v>-0.45370530596645442</c:v>
                </c:pt>
                <c:pt idx="230">
                  <c:v>-0.32518732187861632</c:v>
                </c:pt>
                <c:pt idx="231">
                  <c:v>-0.16471876735059154</c:v>
                </c:pt>
                <c:pt idx="232">
                  <c:v>1.1458211752810827E-2</c:v>
                </c:pt>
                <c:pt idx="233">
                  <c:v>0.18560811731216992</c:v>
                </c:pt>
                <c:pt idx="234">
                  <c:v>0.34028706868323538</c:v>
                </c:pt>
                <c:pt idx="235">
                  <c:v>0.46008964279886788</c:v>
                </c:pt>
                <c:pt idx="236">
                  <c:v>0.5331826996077762</c:v>
                </c:pt>
                <c:pt idx="237">
                  <c:v>0.55247352922710147</c:v>
                </c:pt>
                <c:pt idx="238">
                  <c:v>0.51629706832002653</c:v>
                </c:pt>
                <c:pt idx="239">
                  <c:v>0.42855570881349786</c:v>
                </c:pt>
                <c:pt idx="240">
                  <c:v>0.2983004169818208</c:v>
                </c:pt>
                <c:pt idx="241">
                  <c:v>0.13879793127065485</c:v>
                </c:pt>
                <c:pt idx="242">
                  <c:v>-3.3819908830887618E-2</c:v>
                </c:pt>
                <c:pt idx="243">
                  <c:v>-0.20218724914971206</c:v>
                </c:pt>
                <c:pt idx="244">
                  <c:v>-0.34945084993210923</c:v>
                </c:pt>
                <c:pt idx="245">
                  <c:v>-0.46095662735817172</c:v>
                </c:pt>
                <c:pt idx="246">
                  <c:v>-0.52570737531005263</c:v>
                </c:pt>
                <c:pt idx="247">
                  <c:v>-0.53744671000946276</c:v>
                </c:pt>
                <c:pt idx="248">
                  <c:v>-0.4952624645370427</c:v>
                </c:pt>
                <c:pt idx="249">
                  <c:v>-0.40365145540756703</c:v>
                </c:pt>
                <c:pt idx="250">
                  <c:v>-0.27204181645734393</c:v>
                </c:pt>
                <c:pt idx="251">
                  <c:v>-0.11382347902081368</c:v>
                </c:pt>
                <c:pt idx="252">
                  <c:v>5.5013579370807614E-2</c:v>
                </c:pt>
                <c:pt idx="253">
                  <c:v>0.21749488141724097</c:v>
                </c:pt>
                <c:pt idx="254">
                  <c:v>0.35736760935714773</c:v>
                </c:pt>
                <c:pt idx="255">
                  <c:v>0.46072592720437539</c:v>
                </c:pt>
                <c:pt idx="256">
                  <c:v>0.51739297288133412</c:v>
                </c:pt>
                <c:pt idx="257">
                  <c:v>0.52192222515844322</c:v>
                </c:pt>
                <c:pt idx="258">
                  <c:v>0.47411978282988015</c:v>
                </c:pt>
                <c:pt idx="259">
                  <c:v>0.37903760070588094</c:v>
                </c:pt>
                <c:pt idx="260">
                  <c:v>0.24644099895103183</c:v>
                </c:pt>
                <c:pt idx="261">
                  <c:v>8.9806436156511626E-2</c:v>
                </c:pt>
                <c:pt idx="262">
                  <c:v>-7.5047663897029784E-2</c:v>
                </c:pt>
                <c:pt idx="263">
                  <c:v>-0.23155797768897277</c:v>
                </c:pt>
                <c:pt idx="264">
                  <c:v>-0.36408003880242412</c:v>
                </c:pt>
                <c:pt idx="265">
                  <c:v>-0.45945160526126516</c:v>
                </c:pt>
                <c:pt idx="266">
                  <c:v>-0.50829945121207298</c:v>
                </c:pt>
                <c:pt idx="267">
                  <c:v>-0.50595989080831194</c:v>
                </c:pt>
                <c:pt idx="268">
                  <c:v>-0.4529227022796174</c:v>
                </c:pt>
                <c:pt idx="269">
                  <c:v>-0.35475633741568463</c:v>
                </c:pt>
                <c:pt idx="270">
                  <c:v>-0.22152449936522567</c:v>
                </c:pt>
                <c:pt idx="271">
                  <c:v>-6.6755098436184185E-2</c:v>
                </c:pt>
                <c:pt idx="272">
                  <c:v>9.3932846260545919E-2</c:v>
                </c:pt>
                <c:pt idx="273">
                  <c:v>0.24440503598643901</c:v>
                </c:pt>
                <c:pt idx="274">
                  <c:v>0.36963150542728312</c:v>
                </c:pt>
                <c:pt idx="275">
                  <c:v>0.45718747723804087</c:v>
                </c:pt>
                <c:pt idx="276">
                  <c:v>0.4984856288262306</c:v>
                </c:pt>
                <c:pt idx="277">
                  <c:v>0.48961760832158613</c:v>
                </c:pt>
                <c:pt idx="278">
                  <c:v>0.43172240855866784</c:v>
                </c:pt>
                <c:pt idx="279">
                  <c:v>0.33084703898387618</c:v>
                </c:pt>
                <c:pt idx="280">
                  <c:v>0.19731599167279701</c:v>
                </c:pt>
                <c:pt idx="281">
                  <c:v>4.4675145961177873E-2</c:v>
                </c:pt>
                <c:pt idx="282">
                  <c:v>-0.11168191976892336</c:v>
                </c:pt>
                <c:pt idx="283">
                  <c:v>-0.25606594869381666</c:v>
                </c:pt>
                <c:pt idx="284">
                  <c:v>-0.37406591947784007</c:v>
                </c:pt>
                <c:pt idx="285">
                  <c:v>-0.45398700047022778</c:v>
                </c:pt>
                <c:pt idx="286">
                  <c:v>-0.48800910482734278</c:v>
                </c:pt>
                <c:pt idx="287">
                  <c:v>-0.47295132510321658</c:v>
                </c:pt>
                <c:pt idx="288">
                  <c:v>-0.41056759834158485</c:v>
                </c:pt>
                <c:pt idx="289">
                  <c:v>-0.30734630694490206</c:v>
                </c:pt>
                <c:pt idx="290">
                  <c:v>-0.17383637424264903</c:v>
                </c:pt>
                <c:pt idx="291">
                  <c:v>-2.3569757737710383E-2</c:v>
                </c:pt>
                <c:pt idx="292">
                  <c:v>0.1283096550154732</c:v>
                </c:pt>
                <c:pt idx="293">
                  <c:v>0.26657186611281314</c:v>
                </c:pt>
                <c:pt idx="294">
                  <c:v>0.37742760726389646</c:v>
                </c:pt>
                <c:pt idx="295">
                  <c:v>0.4499031690024401</c:v>
                </c:pt>
                <c:pt idx="296">
                  <c:v>0.47692618649206148</c:v>
                </c:pt>
                <c:pt idx="297">
                  <c:v>0.456015001799632</c:v>
                </c:pt>
                <c:pt idx="298">
                  <c:v>0.38950448919953407</c:v>
                </c:pt>
                <c:pt idx="299">
                  <c:v>0.28428802230605932</c:v>
                </c:pt>
                <c:pt idx="300">
                  <c:v>0.15110385735883652</c:v>
                </c:pt>
                <c:pt idx="301">
                  <c:v>3.4397263781284042E-3</c:v>
                </c:pt>
                <c:pt idx="302">
                  <c:v>-0.1438326696272938</c:v>
                </c:pt>
                <c:pt idx="303">
                  <c:v>-0.27595506379188078</c:v>
                </c:pt>
                <c:pt idx="304">
                  <c:v>-0.37976118937822761</c:v>
                </c:pt>
                <c:pt idx="305">
                  <c:v>-0.44498841484873403</c:v>
                </c:pt>
                <c:pt idx="306">
                  <c:v>-0.46529182335275654</c:v>
                </c:pt>
                <c:pt idx="307">
                  <c:v>-0.43886058564638031</c:v>
                </c:pt>
                <c:pt idx="308">
                  <c:v>-0.36857683468833363</c:v>
                </c:pt>
                <c:pt idx="309">
                  <c:v>-0.26170340065557285</c:v>
                </c:pt>
                <c:pt idx="310">
                  <c:v>-0.12913405262593913</c:v>
                </c:pt>
                <c:pt idx="311">
                  <c:v>1.5716427328053523E-2</c:v>
                </c:pt>
                <c:pt idx="312">
                  <c:v>0.15826930013682822</c:v>
                </c:pt>
                <c:pt idx="313">
                  <c:v>0.28424881374954059</c:v>
                </c:pt>
                <c:pt idx="314">
                  <c:v>0.38111146418140351</c:v>
                </c:pt>
                <c:pt idx="315">
                  <c:v>0.43929451535538433</c:v>
                </c:pt>
                <c:pt idx="316">
                  <c:v>0.45315954760362137</c:v>
                </c:pt>
                <c:pt idx="317">
                  <c:v>0.42153798972549861</c:v>
                </c:pt>
                <c:pt idx="318">
                  <c:v>0.3478259443422223</c:v>
                </c:pt>
                <c:pt idx="319">
                  <c:v>0.23962105068573908</c:v>
                </c:pt>
                <c:pt idx="320">
                  <c:v>0.10794006396398517</c:v>
                </c:pt>
                <c:pt idx="321">
                  <c:v>-3.3902340229261523E-2</c:v>
                </c:pt>
                <c:pt idx="322">
                  <c:v>-0.17163947616673819</c:v>
                </c:pt>
                <c:pt idx="323">
                  <c:v>-0.29148725969670436</c:v>
                </c:pt>
                <c:pt idx="324">
                  <c:v>-0.38152329656208805</c:v>
                </c:pt>
                <c:pt idx="325">
                  <c:v>-0.43287250658054882</c:v>
                </c:pt>
                <c:pt idx="326">
                  <c:v>-0.44058142065833217</c:v>
                </c:pt>
                <c:pt idx="327">
                  <c:v>-0.40409507789188992</c:v>
                </c:pt>
                <c:pt idx="328">
                  <c:v>-0.32729070828834544</c:v>
                </c:pt>
                <c:pt idx="329">
                  <c:v>-0.2180670358305847</c:v>
                </c:pt>
                <c:pt idx="330">
                  <c:v>-8.7532579907099506E-2</c:v>
                </c:pt>
                <c:pt idx="331">
                  <c:v>5.1123693255728984E-2</c:v>
                </c:pt>
                <c:pt idx="332">
                  <c:v>0.18396459710330235</c:v>
                </c:pt>
                <c:pt idx="333">
                  <c:v>0.29770529634865911</c:v>
                </c:pt>
                <c:pt idx="334">
                  <c:v>0.38104151197027669</c:v>
                </c:pt>
                <c:pt idx="335">
                  <c:v>0.42577260259570215</c:v>
                </c:pt>
                <c:pt idx="336">
                  <c:v>0.4276079856816013</c:v>
                </c:pt>
                <c:pt idx="337">
                  <c:v>0.38657765512673881</c:v>
                </c:pt>
                <c:pt idx="338">
                  <c:v>0.30700762620018751</c:v>
                </c:pt>
                <c:pt idx="339">
                  <c:v>0.19706493872501624</c:v>
                </c:pt>
                <c:pt idx="340">
                  <c:v>6.7919966930873862E-2</c:v>
                </c:pt>
                <c:pt idx="341">
                  <c:v>-6.7388098721453113E-2</c:v>
                </c:pt>
                <c:pt idx="342">
                  <c:v>-0.1952674114194273</c:v>
                </c:pt>
                <c:pt idx="343">
                  <c:v>-0.30293845290358362</c:v>
                </c:pt>
                <c:pt idx="344">
                  <c:v>-0.37971079570885646</c:v>
                </c:pt>
                <c:pt idx="345">
                  <c:v>-0.41804412060479734</c:v>
                </c:pt>
                <c:pt idx="346">
                  <c:v>-0.41428822591196302</c:v>
                </c:pt>
                <c:pt idx="347">
                  <c:v>-0.3690294630753706</c:v>
                </c:pt>
                <c:pt idx="348">
                  <c:v>-0.28701084031212498</c:v>
                </c:pt>
                <c:pt idx="349">
                  <c:v>-0.17663592820027157</c:v>
                </c:pt>
                <c:pt idx="350">
                  <c:v>-4.9108363544728618E-2</c:v>
                </c:pt>
                <c:pt idx="351">
                  <c:v>8.2704988700424364E-2</c:v>
                </c:pt>
                <c:pt idx="352">
                  <c:v>0.20557189879423213</c:v>
                </c:pt>
                <c:pt idx="353">
                  <c:v>0.3072227807511792</c:v>
                </c:pt>
                <c:pt idx="354">
                  <c:v>0.37757559745767172</c:v>
                </c:pt>
                <c:pt idx="355">
                  <c:v>0.40973541176886624</c:v>
                </c:pt>
                <c:pt idx="356">
                  <c:v>0.40066952858877009</c:v>
                </c:pt>
                <c:pt idx="357">
                  <c:v>0.35149218052692144</c:v>
                </c:pt>
                <c:pt idx="358">
                  <c:v>0.267332172221389</c:v>
                </c:pt>
                <c:pt idx="359">
                  <c:v>0.15679882853857863</c:v>
                </c:pt>
                <c:pt idx="360">
                  <c:v>3.1101774896433586E-2</c:v>
                </c:pt>
                <c:pt idx="361">
                  <c:v>-9.7085504680313892E-2</c:v>
                </c:pt>
                <c:pt idx="362">
                  <c:v>-0.21490315516280117</c:v>
                </c:pt>
                <c:pt idx="363">
                  <c:v>-0.31059474546221527</c:v>
                </c:pt>
                <c:pt idx="364">
                  <c:v>-0.37468004099348295</c:v>
                </c:pt>
                <c:pt idx="365">
                  <c:v>-0.40089379761618693</c:v>
                </c:pt>
                <c:pt idx="366">
                  <c:v>-0.38679765429267465</c:v>
                </c:pt>
                <c:pt idx="367">
                  <c:v>-0.33400542859372218</c:v>
                </c:pt>
                <c:pt idx="368">
                  <c:v>-0.24800116320848492</c:v>
                </c:pt>
                <c:pt idx="369">
                  <c:v>-0.13757019071830498</c:v>
                </c:pt>
                <c:pt idx="370">
                  <c:v>-1.390216764723981E-2</c:v>
                </c:pt>
                <c:pt idx="371">
                  <c:v>0.11054238868393099</c:v>
                </c:pt>
                <c:pt idx="372">
                  <c:v>0.22328728081635293</c:v>
                </c:pt>
                <c:pt idx="373">
                  <c:v>0.31309112309748349</c:v>
                </c:pt>
                <c:pt idx="374">
                  <c:v>0.37106783905911889</c:v>
                </c:pt>
                <c:pt idx="375">
                  <c:v>0.39156551191119776</c:v>
                </c:pt>
                <c:pt idx="376">
                  <c:v>0.37271671150577201</c:v>
                </c:pt>
                <c:pt idx="377">
                  <c:v>0.31660678034928746</c:v>
                </c:pt>
                <c:pt idx="378">
                  <c:v>0.22904511781215064</c:v>
                </c:pt>
                <c:pt idx="379">
                  <c:v>0.1189643653893207</c:v>
                </c:pt>
                <c:pt idx="380">
                  <c:v>-2.4904351128063919E-3</c:v>
                </c:pt>
                <c:pt idx="381">
                  <c:v>-0.12308987603623699</c:v>
                </c:pt>
                <c:pt idx="382">
                  <c:v>-0.23075127166026496</c:v>
                </c:pt>
                <c:pt idx="383">
                  <c:v>-0.31474890086296653</c:v>
                </c:pt>
                <c:pt idx="384">
                  <c:v>-0.36678221332560806</c:v>
                </c:pt>
                <c:pt idx="385">
                  <c:v>-0.38179564784903419</c:v>
                </c:pt>
                <c:pt idx="386">
                  <c:v>-0.3584691361950878</c:v>
                </c:pt>
                <c:pt idx="387">
                  <c:v>-0.29933177468544997</c:v>
                </c:pt>
                <c:pt idx="388">
                  <c:v>-0.21048915040035898</c:v>
                </c:pt>
                <c:pt idx="389">
                  <c:v>-0.10099357732721122</c:v>
                </c:pt>
                <c:pt idx="390">
                  <c:v>1.8077859128643965E-2</c:v>
                </c:pt>
                <c:pt idx="391">
                  <c:v>0.13474358994206972</c:v>
                </c:pt>
                <c:pt idx="392">
                  <c:v>0.23732291372491898</c:v>
                </c:pt>
                <c:pt idx="393">
                  <c:v>0.31560518212663841</c:v>
                </c:pt>
                <c:pt idx="394">
                  <c:v>0.36186581938215656</c:v>
                </c:pt>
                <c:pt idx="395">
                  <c:v>0.37162811043685001</c:v>
                </c:pt>
                <c:pt idx="396">
                  <c:v>0.34409567622116288</c:v>
                </c:pt>
                <c:pt idx="397">
                  <c:v>0.28221393415110141</c:v>
                </c:pt>
                <c:pt idx="398">
                  <c:v>0.19235623448461761</c:v>
                </c:pt>
                <c:pt idx="399">
                  <c:v>8.3668001123668678E-2</c:v>
                </c:pt>
                <c:pt idx="400">
                  <c:v>-3.2863684631244748E-2</c:v>
                </c:pt>
                <c:pt idx="401">
                  <c:v>-0.14552043802772549</c:v>
                </c:pt>
                <c:pt idx="402">
                  <c:v>-0.24303068101225461</c:v>
                </c:pt>
                <c:pt idx="403">
                  <c:v>-0.31569709580170519</c:v>
                </c:pt>
                <c:pt idx="404">
                  <c:v>-0.35636067668050198</c:v>
                </c:pt>
                <c:pt idx="405">
                  <c:v>-0.36110557391799242</c:v>
                </c:pt>
                <c:pt idx="406">
                  <c:v>-0.32963538037210938</c:v>
                </c:pt>
                <c:pt idx="407">
                  <c:v>-0.26528478653752779</c:v>
                </c:pt>
                <c:pt idx="408">
                  <c:v>-0.17466725453086379</c:v>
                </c:pt>
                <c:pt idx="409">
                  <c:v>-6.6995837879498726E-2</c:v>
                </c:pt>
                <c:pt idx="410">
                  <c:v>4.6853152573066346E-2</c:v>
                </c:pt>
                <c:pt idx="411">
                  <c:v>0.15543851098746467</c:v>
                </c:pt>
                <c:pt idx="412">
                  <c:v>0.24790363674921068</c:v>
                </c:pt>
                <c:pt idx="413">
                  <c:v>0.31506171009078859</c:v>
                </c:pt>
                <c:pt idx="414">
                  <c:v>0.35030810335241608</c:v>
                </c:pt>
                <c:pt idx="415">
                  <c:v>0.35026944409057198</c:v>
                </c:pt>
                <c:pt idx="416">
                  <c:v>0.31512559182267252</c:v>
                </c:pt>
                <c:pt idx="417">
                  <c:v>0.24857388997818752</c:v>
                </c:pt>
                <c:pt idx="418">
                  <c:v>0.15744106002656424</c:v>
                </c:pt>
                <c:pt idx="419">
                  <c:v>5.0983392675778672E-2</c:v>
                </c:pt>
                <c:pt idx="420">
                  <c:v>-6.0053071634055689E-2</c:v>
                </c:pt>
                <c:pt idx="421">
                  <c:v>-0.16451698346434973</c:v>
                </c:pt>
                <c:pt idx="422">
                  <c:v>-0.25197133810806926</c:v>
                </c:pt>
                <c:pt idx="423">
                  <c:v>-0.31373595057584264</c:v>
                </c:pt>
                <c:pt idx="424">
                  <c:v>-0.34374865581192554</c:v>
                </c:pt>
                <c:pt idx="425">
                  <c:v>-0.3391598253679865</c:v>
                </c:pt>
                <c:pt idx="426">
                  <c:v>-0.30060194581741806</c:v>
                </c:pt>
                <c:pt idx="427">
                  <c:v>-0.2321088613340879</c:v>
                </c:pt>
                <c:pt idx="428">
                  <c:v>-0.14069452157022291</c:v>
                </c:pt>
                <c:pt idx="429">
                  <c:v>-3.563515260773039E-2</c:v>
                </c:pt>
                <c:pt idx="430">
                  <c:v>7.2471726173650428E-2</c:v>
                </c:pt>
                <c:pt idx="431">
                  <c:v>0.17277601728335873</c:v>
                </c:pt>
                <c:pt idx="432">
                  <c:v>0.25526374444261696</c:v>
                </c:pt>
                <c:pt idx="433">
                  <c:v>0.31175652262945236</c:v>
                </c:pt>
                <c:pt idx="434">
                  <c:v>0.33672207304720003</c:v>
                </c:pt>
                <c:pt idx="435">
                  <c:v>0.32781549242557528</c:v>
                </c:pt>
                <c:pt idx="436">
                  <c:v>0.28609837137742722</c:v>
                </c:pt>
                <c:pt idx="437">
                  <c:v>0.21591540763945072</c:v>
                </c:pt>
                <c:pt idx="438">
                  <c:v>0.12444258875614418</c:v>
                </c:pt>
                <c:pt idx="439">
                  <c:v>2.0953865175404068E-2</c:v>
                </c:pt>
                <c:pt idx="440">
                  <c:v>-8.4118785293187365E-2</c:v>
                </c:pt>
                <c:pt idx="441">
                  <c:v>-0.18023666714370251</c:v>
                </c:pt>
                <c:pt idx="442">
                  <c:v>-0.25781112907895876</c:v>
                </c:pt>
                <c:pt idx="443">
                  <c:v>-0.30915983811430975</c:v>
                </c:pt>
                <c:pt idx="444">
                  <c:v>-0.32926722550090848</c:v>
                </c:pt>
                <c:pt idx="445">
                  <c:v>-0.31627386627461346</c:v>
                </c:pt>
                <c:pt idx="446">
                  <c:v>-0.2716470968302363</c:v>
                </c:pt>
                <c:pt idx="447">
                  <c:v>-0.20001736038656498</c:v>
                </c:pt>
                <c:pt idx="448">
                  <c:v>-0.1086983496345376</c:v>
                </c:pt>
                <c:pt idx="449">
                  <c:v>-6.9406168340128225E-3</c:v>
                </c:pt>
                <c:pt idx="450">
                  <c:v>9.5005213163047081E-2</c:v>
                </c:pt>
                <c:pt idx="451">
                  <c:v>0.18692078886615765</c:v>
                </c:pt>
                <c:pt idx="452">
                  <c:v>0.25964399468937766</c:v>
                </c:pt>
                <c:pt idx="453">
                  <c:v>0.30598194632967862</c:v>
                </c:pt>
                <c:pt idx="454">
                  <c:v>0.32142206843233961</c:v>
                </c:pt>
                <c:pt idx="455">
                  <c:v>0.30457099460255499</c:v>
                </c:pt>
                <c:pt idx="456">
                  <c:v>0.2572786589640379</c:v>
                </c:pt>
                <c:pt idx="457">
                  <c:v>0.18443671243265938</c:v>
                </c:pt>
                <c:pt idx="458">
                  <c:v>9.3473091533809088E-2</c:v>
                </c:pt>
                <c:pt idx="459">
                  <c:v>-6.4050884834162287E-3</c:v>
                </c:pt>
                <c:pt idx="460">
                  <c:v>-0.10514318075787955</c:v>
                </c:pt>
                <c:pt idx="461">
                  <c:v>-0.19285095028111615</c:v>
                </c:pt>
                <c:pt idx="462">
                  <c:v>-0.26079299226841673</c:v>
                </c:pt>
                <c:pt idx="463">
                  <c:v>-0.30225846915570342</c:v>
                </c:pt>
                <c:pt idx="464">
                  <c:v>-0.31322359964946084</c:v>
                </c:pt>
                <c:pt idx="465">
                  <c:v>-0.29274153621640647</c:v>
                </c:pt>
                <c:pt idx="466">
                  <c:v>-0.24302191560831024</c:v>
                </c:pt>
                <c:pt idx="467">
                  <c:v>-0.16919365731663774</c:v>
                </c:pt>
                <c:pt idx="468">
                  <c:v>-7.8776363039427158E-2</c:v>
                </c:pt>
                <c:pt idx="469">
                  <c:v>1.9085251049807583E-2</c:v>
                </c:pt>
                <c:pt idx="470">
                  <c:v>0.11454597913355985</c:v>
                </c:pt>
                <c:pt idx="471">
                  <c:v>0.19805034483234243</c:v>
                </c:pt>
                <c:pt idx="472">
                  <c:v>0.26128884372094091</c:v>
                </c:pt>
                <c:pt idx="473">
                  <c:v>0.29802454033943254</c:v>
                </c:pt>
                <c:pt idx="474">
                  <c:v>0.30470782149458631</c:v>
                </c:pt>
                <c:pt idx="475">
                  <c:v>0.28081874942481239</c:v>
                </c:pt>
                <c:pt idx="476">
                  <c:v>0.2289040614450043</c:v>
                </c:pt>
                <c:pt idx="477">
                  <c:v>0.15430663077790088</c:v>
                </c:pt>
                <c:pt idx="478">
                  <c:v>6.4616036931136295E-2</c:v>
                </c:pt>
                <c:pt idx="479">
                  <c:v>-3.1103297403172643E-2</c:v>
                </c:pt>
                <c:pt idx="480">
                  <c:v>-0.12322793436914574</c:v>
                </c:pt>
                <c:pt idx="481">
                  <c:v>-0.20254270796204493</c:v>
                </c:pt>
                <c:pt idx="482">
                  <c:v>-0.26116226806321946</c:v>
                </c:pt>
                <c:pt idx="483">
                  <c:v>-0.29331474885947728</c:v>
                </c:pt>
                <c:pt idx="484">
                  <c:v>-0.29590970696322827</c:v>
                </c:pt>
                <c:pt idx="485">
                  <c:v>-0.26883448419327344</c:v>
                </c:pt>
                <c:pt idx="486">
                  <c:v>-0.21495064685658977</c:v>
                </c:pt>
                <c:pt idx="487">
                  <c:v>-0.13979235427502507</c:v>
                </c:pt>
                <c:pt idx="488">
                  <c:v>-5.0998373887467224E-2</c:v>
                </c:pt>
                <c:pt idx="489">
                  <c:v>4.246400294154512E-2</c:v>
                </c:pt>
                <c:pt idx="490">
                  <c:v>0.1312043242873078</c:v>
                </c:pt>
                <c:pt idx="491">
                  <c:v>0.20635223633283689</c:v>
                </c:pt>
                <c:pt idx="492">
                  <c:v>0.26044391122990979</c:v>
                </c:pt>
                <c:pt idx="493">
                  <c:v>0.28816308630014331</c:v>
                </c:pt>
                <c:pt idx="494">
                  <c:v>0.28686316983213961</c:v>
                </c:pt>
                <c:pt idx="495">
                  <c:v>0.25681917790653347</c:v>
                </c:pt>
                <c:pt idx="496">
                  <c:v>0.20118559961956034</c:v>
                </c:pt>
                <c:pt idx="497">
                  <c:v>0.12566588030689366</c:v>
                </c:pt>
                <c:pt idx="498">
                  <c:v>3.7928086774524E-2</c:v>
                </c:pt>
                <c:pt idx="499">
                  <c:v>-5.3173415204541601E-2</c:v>
                </c:pt>
                <c:pt idx="500">
                  <c:v>-0.13849129705736771</c:v>
                </c:pt>
                <c:pt idx="501">
                  <c:v>-0.20950350993335234</c:v>
                </c:pt>
                <c:pt idx="502">
                  <c:v>-0.25916427947165033</c:v>
                </c:pt>
                <c:pt idx="503">
                  <c:v>-0.2826028981599118</c:v>
                </c:pt>
                <c:pt idx="504">
                  <c:v>-0.27760103866939412</c:v>
                </c:pt>
                <c:pt idx="505">
                  <c:v>-0.24480185457183509</c:v>
                </c:pt>
                <c:pt idx="506">
                  <c:v>-0.18763124925512389</c:v>
                </c:pt>
                <c:pt idx="507">
                  <c:v>-0.1119406393448312</c:v>
                </c:pt>
                <c:pt idx="508">
                  <c:v>-2.5408405343093975E-2</c:v>
                </c:pt>
                <c:pt idx="509">
                  <c:v>6.3238777983928074E-2</c:v>
                </c:pt>
                <c:pt idx="510">
                  <c:v>0.14510579177525554</c:v>
                </c:pt>
                <c:pt idx="511">
                  <c:v>0.21202141710515152</c:v>
                </c:pt>
                <c:pt idx="512">
                  <c:v>0.25735367632077571</c:v>
                </c:pt>
                <c:pt idx="513">
                  <c:v>0.27666683901392697</c:v>
                </c:pt>
                <c:pt idx="514">
                  <c:v>0.2681550345967082</c:v>
                </c:pt>
                <c:pt idx="515">
                  <c:v>0.23281012729708461</c:v>
                </c:pt>
                <c:pt idx="516">
                  <c:v>0.17430835385155302</c:v>
                </c:pt>
                <c:pt idx="517">
                  <c:v>9.8628488189535748E-2</c:v>
                </c:pt>
                <c:pt idx="518">
                  <c:v>1.3441141166296107E-2</c:v>
                </c:pt>
                <c:pt idx="519">
                  <c:v>-7.2668456396428341E-2</c:v>
                </c:pt>
                <c:pt idx="520">
                  <c:v>-0.15106546110604765</c:v>
                </c:pt>
                <c:pt idx="521">
                  <c:v>-0.21393108252005105</c:v>
                </c:pt>
                <c:pt idx="522">
                  <c:v>-0.25504214309533263</c:v>
                </c:pt>
                <c:pt idx="523">
                  <c:v>-0.27038683144515763</c:v>
                </c:pt>
                <c:pt idx="524">
                  <c:v>-0.25855575267188374</c:v>
                </c:pt>
                <c:pt idx="525">
                  <c:v>-0.22087020387857401</c:v>
                </c:pt>
                <c:pt idx="526">
                  <c:v>-0.16123612917642291</c:v>
                </c:pt>
                <c:pt idx="527">
                  <c:v>-8.5739759572674989E-2</c:v>
                </c:pt>
                <c:pt idx="528">
                  <c:v>-2.0267526571010031E-3</c:v>
                </c:pt>
                <c:pt idx="529">
                  <c:v>8.1471863043325182E-2</c:v>
                </c:pt>
                <c:pt idx="530">
                  <c:v>0.15638859606538041</c:v>
                </c:pt>
                <c:pt idx="531">
                  <c:v>0.2152577981290229</c:v>
                </c:pt>
                <c:pt idx="532">
                  <c:v>0.25225940290516513</c:v>
                </c:pt>
                <c:pt idx="533">
                  <c:v>0.26379402865446805</c:v>
                </c:pt>
                <c:pt idx="534">
                  <c:v>0.24883264675748898</c:v>
                </c:pt>
                <c:pt idx="535">
                  <c:v>0.20900689533371453</c:v>
                </c:pt>
                <c:pt idx="536">
                  <c:v>0.14843227990021593</c:v>
                </c:pt>
                <c:pt idx="537">
                  <c:v>7.3283312828947372E-2</c:v>
                </c:pt>
                <c:pt idx="538">
                  <c:v>-8.8355899867935093E-3</c:v>
                </c:pt>
                <c:pt idx="539">
                  <c:v>-8.965938537310332E-2</c:v>
                </c:pt>
                <c:pt idx="540">
                  <c:v>-0.16109405300786378</c:v>
                </c:pt>
                <c:pt idx="541">
                  <c:v>-0.2160269570956736</c:v>
                </c:pt>
                <c:pt idx="542">
                  <c:v>-0.24903480811737636</c:v>
                </c:pt>
                <c:pt idx="543">
                  <c:v>-0.25691878065579199</c:v>
                </c:pt>
                <c:pt idx="544">
                  <c:v>-0.23901401774034117</c:v>
                </c:pt>
                <c:pt idx="545">
                  <c:v>-0.19724362721573915</c:v>
                </c:pt>
                <c:pt idx="546">
                  <c:v>-0.13591303275701253</c:v>
                </c:pt>
                <c:pt idx="547">
                  <c:v>-6.1266585470205796E-2</c:v>
                </c:pt>
                <c:pt idx="548">
                  <c:v>1.9147940056078918E-2</c:v>
                </c:pt>
                <c:pt idx="549">
                  <c:v>9.7242314354542031E-2</c:v>
                </c:pt>
                <c:pt idx="550">
                  <c:v>0.1652011828818219</c:v>
                </c:pt>
                <c:pt idx="551">
                  <c:v>0.21626399072016497</c:v>
                </c:pt>
                <c:pt idx="552">
                  <c:v>0.24539729123280876</c:v>
                </c:pt>
                <c:pt idx="553">
                  <c:v>0.24979060395895322</c:v>
                </c:pt>
                <c:pt idx="554">
                  <c:v>0.22912700496540417</c:v>
                </c:pt>
                <c:pt idx="555">
                  <c:v>0.18560245354865623</c:v>
                </c:pt>
                <c:pt idx="556">
                  <c:v>0.12369317147172638</c:v>
                </c:pt>
                <c:pt idx="557">
                  <c:v>4.9695645499783898E-2</c:v>
                </c:pt>
                <c:pt idx="558">
                  <c:v>-2.8913509958431789E-2</c:v>
                </c:pt>
                <c:pt idx="559">
                  <c:v>-0.1042327745598837</c:v>
                </c:pt>
                <c:pt idx="560">
                  <c:v>-0.16872976280196783</c:v>
                </c:pt>
                <c:pt idx="561">
                  <c:v>-0.21599430835200611</c:v>
                </c:pt>
                <c:pt idx="562">
                  <c:v>-0.24137531911962118</c:v>
                </c:pt>
                <c:pt idx="563">
                  <c:v>-0.24243815463945262</c:v>
                </c:pt>
                <c:pt idx="564">
                  <c:v>-0.21919758074689261</c:v>
                </c:pt>
                <c:pt idx="565">
                  <c:v>-0.17410407322289703</c:v>
                </c:pt>
                <c:pt idx="566">
                  <c:v>-0.11178607328781376</c:v>
                </c:pt>
                <c:pt idx="567">
                  <c:v>-3.8575244310923976E-2</c:v>
                </c:pt>
                <c:pt idx="568">
                  <c:v>3.8136607332567442E-2</c:v>
                </c:pt>
                <c:pt idx="569">
                  <c:v>0.11064365574916898</c:v>
                </c:pt>
                <c:pt idx="570">
                  <c:v>0.17169992998356695</c:v>
                </c:pt>
                <c:pt idx="571">
                  <c:v>0.2152432402836536</c:v>
                </c:pt>
                <c:pt idx="572">
                  <c:v>0.23699685054501438</c:v>
                </c:pt>
                <c:pt idx="573">
                  <c:v>0.23488920469170452</c:v>
                </c:pt>
                <c:pt idx="574">
                  <c:v>0.20925054781908992</c:v>
                </c:pt>
                <c:pt idx="575">
                  <c:v>0.16276784869396443</c:v>
                </c:pt>
                <c:pt idx="576">
                  <c:v>0.1002037469338322</c:v>
                </c:pt>
                <c:pt idx="577">
                  <c:v>2.7908870019923853E-2</c:v>
                </c:pt>
                <c:pt idx="578">
                  <c:v>-4.6822571770523604E-2</c:v>
                </c:pt>
                <c:pt idx="579">
                  <c:v>-0.1164885460393813</c:v>
                </c:pt>
                <c:pt idx="580">
                  <c:v>-0.17413211807413698</c:v>
                </c:pt>
                <c:pt idx="581">
                  <c:v>-0.21403598361017756</c:v>
                </c:pt>
                <c:pt idx="582">
                  <c:v>-0.23228929694152259</c:v>
                </c:pt>
                <c:pt idx="583">
                  <c:v>-0.22717062155971179</c:v>
                </c:pt>
                <c:pt idx="584">
                  <c:v>-0.19930953958937933</c:v>
                </c:pt>
                <c:pt idx="585">
                  <c:v>-0.15161182682909444</c:v>
                </c:pt>
                <c:pt idx="586">
                  <c:v>-8.8956871871595067E-2</c:v>
                </c:pt>
                <c:pt idx="587">
                  <c:v>-1.7698801090473146E-2</c:v>
                </c:pt>
                <c:pt idx="588">
                  <c:v>5.4977712263176264E-2</c:v>
                </c:pt>
                <c:pt idx="589">
                  <c:v>0.12178166673392586</c:v>
                </c:pt>
                <c:pt idx="590">
                  <c:v>0.17604699591165388</c:v>
                </c:pt>
                <c:pt idx="591">
                  <c:v>0.2123975510343861</c:v>
                </c:pt>
                <c:pt idx="592">
                  <c:v>0.22727948633990855</c:v>
                </c:pt>
                <c:pt idx="593">
                  <c:v>0.21930835073710325</c:v>
                </c:pt>
                <c:pt idx="594">
                  <c:v>0.18939702305616796</c:v>
                </c:pt>
                <c:pt idx="595">
                  <c:v>0.14065276174932517</c:v>
                </c:pt>
                <c:pt idx="596">
                  <c:v>7.8054838673741217E-2</c:v>
                </c:pt>
                <c:pt idx="597">
                  <c:v>7.9461601124070757E-3</c:v>
                </c:pt>
                <c:pt idx="598">
                  <c:v>-6.2609245477154296E-2</c:v>
                </c:pt>
                <c:pt idx="599">
                  <c:v>-0.12653780888083821</c:v>
                </c:pt>
                <c:pt idx="600">
                  <c:v>-0.17746540873099056</c:v>
                </c:pt>
                <c:pt idx="601">
                  <c:v>-0.21035272259093052</c:v>
                </c:pt>
                <c:pt idx="602">
                  <c:v>-0.22199363039683659</c:v>
                </c:pt>
                <c:pt idx="603">
                  <c:v>-0.21132740132665656</c:v>
                </c:pt>
                <c:pt idx="604">
                  <c:v>-0.17953430425514971</c:v>
                </c:pt>
                <c:pt idx="605">
                  <c:v>-0.12990613951740043</c:v>
                </c:pt>
                <c:pt idx="606">
                  <c:v>-6.7505790382999684E-2</c:v>
                </c:pt>
                <c:pt idx="607">
                  <c:v>1.3490323959500219E-3</c:v>
                </c:pt>
                <c:pt idx="608">
                  <c:v>6.9725234963717367E-2</c:v>
                </c:pt>
                <c:pt idx="609">
                  <c:v>0.13077227162059951</c:v>
                </c:pt>
                <c:pt idx="610">
                  <c:v>0.1784083218339452</c:v>
                </c:pt>
                <c:pt idx="611">
                  <c:v>0.20792600025754607</c:v>
                </c:pt>
                <c:pt idx="612">
                  <c:v>0.21645729444185854</c:v>
                </c:pt>
                <c:pt idx="613">
                  <c:v>0.20325183444803782</c:v>
                </c:pt>
                <c:pt idx="614">
                  <c:v>0.16974153609802578</c:v>
                </c:pt>
                <c:pt idx="615">
                  <c:v>0.11938620452501311</c:v>
                </c:pt>
                <c:pt idx="616">
                  <c:v>5.7316664710764478E-2</c:v>
                </c:pt>
                <c:pt idx="617">
                  <c:v>-1.0187804286119685E-2</c:v>
                </c:pt>
                <c:pt idx="618">
                  <c:v>-7.6334531393532676E-2</c:v>
                </c:pt>
                <c:pt idx="619">
                  <c:v>-0.1345008023773907</c:v>
                </c:pt>
                <c:pt idx="620">
                  <c:v>-0.17889676673154542</c:v>
                </c:pt>
                <c:pt idx="621">
                  <c:v>-0.20514156541659773</c:v>
                </c:pt>
                <c:pt idx="622">
                  <c:v>-0.21069537046505513</c:v>
                </c:pt>
                <c:pt idx="623">
                  <c:v>-0.19510475438141286</c:v>
                </c:pt>
                <c:pt idx="624">
                  <c:v>-0.16003772846916187</c:v>
                </c:pt>
                <c:pt idx="625">
                  <c:v>-0.10910598743597016</c:v>
                </c:pt>
                <c:pt idx="626">
                  <c:v>-4.7493236937240897E-2</c:v>
                </c:pt>
                <c:pt idx="627">
                  <c:v>1.8572178296467918E-2</c:v>
                </c:pt>
                <c:pt idx="628">
                  <c:v>8.2446713903966004E-2</c:v>
                </c:pt>
                <c:pt idx="629">
                  <c:v>0.13773953894094398</c:v>
                </c:pt>
                <c:pt idx="630">
                  <c:v>0.17895178976149143</c:v>
                </c:pt>
                <c:pt idx="631">
                  <c:v>0.20202323912525114</c:v>
                </c:pt>
                <c:pt idx="632">
                  <c:v>0.20473205296375407</c:v>
                </c:pt>
                <c:pt idx="633">
                  <c:v>0.18690830233373196</c:v>
                </c:pt>
                <c:pt idx="634">
                  <c:v>0.1504407604468318</c:v>
                </c:pt>
                <c:pt idx="635">
                  <c:v>9.9077334545570786E-2</c:v>
                </c:pt>
                <c:pt idx="636">
                  <c:v>3.8040163380903984E-2</c:v>
                </c:pt>
                <c:pt idx="637">
                  <c:v>-2.6505118899808982E-2</c:v>
                </c:pt>
                <c:pt idx="638">
                  <c:v>-8.8072032639068987E-2</c:v>
                </c:pt>
                <c:pt idx="639">
                  <c:v>-0.14050495347924091</c:v>
                </c:pt>
                <c:pt idx="640">
                  <c:v>-0.17859440317755695</c:v>
                </c:pt>
                <c:pt idx="641">
                  <c:v>-0.19859444514831409</c:v>
                </c:pt>
                <c:pt idx="642">
                  <c:v>-0.19859081756419081</c:v>
                </c:pt>
                <c:pt idx="643">
                  <c:v>-0.17868365271410996</c:v>
                </c:pt>
                <c:pt idx="644">
                  <c:v>-0.14096739451755985</c:v>
                </c:pt>
                <c:pt idx="645">
                  <c:v>-8.9310938419749158E-2</c:v>
                </c:pt>
                <c:pt idx="646">
                  <c:v>-2.8961025309831703E-2</c:v>
                </c:pt>
                <c:pt idx="647">
                  <c:v>3.3990479587002388E-2</c:v>
                </c:pt>
                <c:pt idx="648">
                  <c:v>9.3221352555591289E-2</c:v>
                </c:pt>
                <c:pt idx="649">
                  <c:v>0.14281379851622863</c:v>
                </c:pt>
                <c:pt idx="650">
                  <c:v>0.1778455387024605</c:v>
                </c:pt>
                <c:pt idx="651">
                  <c:v>0.19487817570360094</c:v>
                </c:pt>
                <c:pt idx="652">
                  <c:v>0.1922944023317191</c:v>
                </c:pt>
                <c:pt idx="653">
                  <c:v>0.17045101180439379</c:v>
                </c:pt>
                <c:pt idx="654">
                  <c:v>0.13163329265372273</c:v>
                </c:pt>
                <c:pt idx="655">
                  <c:v>7.9816369681574309E-2</c:v>
                </c:pt>
                <c:pt idx="656">
                  <c:v>2.0258373172881768E-2</c:v>
                </c:pt>
                <c:pt idx="657">
                  <c:v>-4.1032950686164971E-2</c:v>
                </c:pt>
                <c:pt idx="658">
                  <c:v>-9.7906098561886673E-2</c:v>
                </c:pt>
                <c:pt idx="659">
                  <c:v>-0.1446830549022643</c:v>
                </c:pt>
                <c:pt idx="660">
                  <c:v>-0.17672600353036855</c:v>
                </c:pt>
                <c:pt idx="661">
                  <c:v>-0.19089695986599953</c:v>
                </c:pt>
                <c:pt idx="662">
                  <c:v>-0.18586479168125286</c:v>
                </c:pt>
                <c:pt idx="663">
                  <c:v>-0.16222961871121888</c:v>
                </c:pt>
                <c:pt idx="664">
                  <c:v>-0.12245303412675977</c:v>
                </c:pt>
                <c:pt idx="665">
                  <c:v>-7.060210981621326E-2</c:v>
                </c:pt>
                <c:pt idx="666">
                  <c:v>-1.193377103389613E-2</c:v>
                </c:pt>
                <c:pt idx="667">
                  <c:v>4.7638007810667009E-2</c:v>
                </c:pt>
                <c:pt idx="668">
                  <c:v>0.10213820205044226</c:v>
                </c:pt>
                <c:pt idx="669">
                  <c:v>0.14612988179936198</c:v>
                </c:pt>
                <c:pt idx="670">
                  <c:v>0.17525643876027847</c:v>
                </c:pt>
                <c:pt idx="671">
                  <c:v>0.18667283457288264</c:v>
                </c:pt>
                <c:pt idx="672">
                  <c:v>0.17932320279794314</c:v>
                </c:pt>
                <c:pt idx="673">
                  <c:v>0.15403774848602625</c:v>
                </c:pt>
                <c:pt idx="674">
                  <c:v>0.11344013493060479</c:v>
                </c:pt>
                <c:pt idx="675">
                  <c:v>6.1675584869729773E-2</c:v>
                </c:pt>
                <c:pt idx="676">
                  <c:v>3.9878410971588433E-3</c:v>
                </c:pt>
                <c:pt idx="677">
                  <c:v>-5.3811861023455226E-2</c:v>
                </c:pt>
                <c:pt idx="678">
                  <c:v>-0.10593004887832906</c:v>
                </c:pt>
                <c:pt idx="679">
                  <c:v>-0.14717156869737055</c:v>
                </c:pt>
                <c:pt idx="680">
                  <c:v>-0.17345728023695262</c:v>
                </c:pt>
                <c:pt idx="681">
                  <c:v>-0.18222731817040441</c:v>
                </c:pt>
                <c:pt idx="682">
                  <c:v>-0.17269007447678289</c:v>
                </c:pt>
                <c:pt idx="683">
                  <c:v>-0.14589271730024553</c:v>
                </c:pt>
                <c:pt idx="684">
                  <c:v>-0.1046070686922343</c:v>
                </c:pt>
                <c:pt idx="685">
                  <c:v>-5.3043199920846287E-2</c:v>
                </c:pt>
                <c:pt idx="686">
                  <c:v>3.5796917821212994E-3</c:v>
                </c:pt>
                <c:pt idx="687">
                  <c:v>5.9561404798993828E-2</c:v>
                </c:pt>
                <c:pt idx="688">
                  <c:v>0.1092944288442126</c:v>
                </c:pt>
                <c:pt idx="689">
                  <c:v>0.1478254894719899</c:v>
                </c:pt>
                <c:pt idx="690">
                  <c:v>0.17134872177157823</c:v>
                </c:pt>
                <c:pt idx="691">
                  <c:v>0.17758138643731589</c:v>
                </c:pt>
                <c:pt idx="692">
                  <c:v>0.16598505828868562</c:v>
                </c:pt>
                <c:pt idx="693">
                  <c:v>0.13781088956349569</c:v>
                </c:pt>
                <c:pt idx="694">
                  <c:v>9.5965288949052679E-2</c:v>
                </c:pt>
                <c:pt idx="695">
                  <c:v>4.4710374209094315E-2</c:v>
                </c:pt>
                <c:pt idx="696">
                  <c:v>-1.0769955703652689E-2</c:v>
                </c:pt>
                <c:pt idx="697">
                  <c:v>-6.4894168858621856E-2</c:v>
                </c:pt>
                <c:pt idx="698">
                  <c:v>-0.11224448670446786</c:v>
                </c:pt>
                <c:pt idx="699">
                  <c:v>-0.14810905849019215</c:v>
                </c:pt>
                <c:pt idx="700">
                  <c:v>-0.16895068071036268</c:v>
                </c:pt>
                <c:pt idx="701">
                  <c:v>-0.17275545102037021</c:v>
                </c:pt>
                <c:pt idx="702">
                  <c:v>-0.15922701197984174</c:v>
                </c:pt>
                <c:pt idx="703">
                  <c:v>-0.12980768687376887</c:v>
                </c:pt>
                <c:pt idx="704">
                  <c:v>-8.752525267531848E-2</c:v>
                </c:pt>
                <c:pt idx="705">
                  <c:v>-3.6681576806959638E-2</c:v>
                </c:pt>
                <c:pt idx="706">
                  <c:v>1.7584887540033317E-2</c:v>
                </c:pt>
                <c:pt idx="707">
                  <c:v>6.9818269949241035E-2</c:v>
                </c:pt>
                <c:pt idx="708">
                  <c:v>0.1147936747656261</c:v>
                </c:pt>
                <c:pt idx="709">
                  <c:v>0.14803968876367024</c:v>
                </c:pt>
                <c:pt idx="710">
                  <c:v>0.1662827658153346</c:v>
                </c:pt>
                <c:pt idx="711">
                  <c:v>0.16776934021307507</c:v>
                </c:pt>
                <c:pt idx="712">
                  <c:v>0.15243399501049898</c:v>
                </c:pt>
                <c:pt idx="713">
                  <c:v>0.12189759868979146</c:v>
                </c:pt>
                <c:pt idx="714">
                  <c:v>7.9296444942953945E-2</c:v>
                </c:pt>
                <c:pt idx="715">
                  <c:v>2.8960362727697361E-2</c:v>
                </c:pt>
                <c:pt idx="716">
                  <c:v>-2.4027189057827952E-2</c:v>
                </c:pt>
                <c:pt idx="717">
                  <c:v>-7.4342364629692279E-2</c:v>
                </c:pt>
                <c:pt idx="718">
                  <c:v>-0.11695570708469191</c:v>
                </c:pt>
                <c:pt idx="719">
                  <c:v>-0.14763475214631111</c:v>
                </c:pt>
                <c:pt idx="720">
                  <c:v>-0.16336424741816968</c:v>
                </c:pt>
                <c:pt idx="721">
                  <c:v>-0.1626422820075196</c:v>
                </c:pt>
                <c:pt idx="722">
                  <c:v>-0.14562326613909235</c:v>
                </c:pt>
                <c:pt idx="723">
                  <c:v>-0.11409419461705715</c:v>
                </c:pt>
                <c:pt idx="724">
                  <c:v>-7.1287404604850044E-2</c:v>
                </c:pt>
                <c:pt idx="725">
                  <c:v>-2.154940936504357E-2</c:v>
                </c:pt>
                <c:pt idx="726">
                  <c:v>3.0100283427279613E-2</c:v>
                </c:pt>
                <c:pt idx="727">
                  <c:v>7.847560312388735E-2</c:v>
                </c:pt>
                <c:pt idx="728">
                  <c:v>0.11874451530387539</c:v>
                </c:pt>
                <c:pt idx="729">
                  <c:v>0.14691154156705491</c:v>
                </c:pt>
                <c:pt idx="730">
                  <c:v>0.16021402980447977</c:v>
                </c:pt>
                <c:pt idx="731">
                  <c:v>0.15739288934721024</c:v>
                </c:pt>
                <c:pt idx="732">
                  <c:v>0.13881128295745818</c:v>
                </c:pt>
                <c:pt idx="733">
                  <c:v>0.10641013820080028</c:v>
                </c:pt>
                <c:pt idx="734">
                  <c:v>6.3505750892034044E-2</c:v>
                </c:pt>
                <c:pt idx="735">
                  <c:v>1.4450553165055401E-2</c:v>
                </c:pt>
                <c:pt idx="736">
                  <c:v>-3.5808272201397554E-2</c:v>
                </c:pt>
                <c:pt idx="737">
                  <c:v>-8.2227584294190331E-2</c:v>
                </c:pt>
                <c:pt idx="738">
                  <c:v>-0.12017420614110619</c:v>
                </c:pt>
                <c:pt idx="739">
                  <c:v>-0.14588723528542183</c:v>
                </c:pt>
                <c:pt idx="740">
                  <c:v>-0.15685062578304368</c:v>
                </c:pt>
                <c:pt idx="741">
                  <c:v>-0.15203914750735267</c:v>
                </c:pt>
                <c:pt idx="742">
                  <c:v>-0.13201370328305614</c:v>
                </c:pt>
                <c:pt idx="743">
                  <c:v>-9.8857202120731791E-2</c:v>
                </c:pt>
                <c:pt idx="744">
                  <c:v>-5.5958210819275565E-2</c:v>
                </c:pt>
                <c:pt idx="745">
                  <c:v>-7.664826434942206E-3</c:v>
                </c:pt>
                <c:pt idx="746">
                  <c:v>4.1155892839980092E-2</c:v>
                </c:pt>
                <c:pt idx="747">
                  <c:v>8.5608311783641575E-2</c:v>
                </c:pt>
                <c:pt idx="748">
                  <c:v>0.12125902055287682</c:v>
                </c:pt>
                <c:pt idx="749">
                  <c:v>0.14457886315283022</c:v>
                </c:pt>
                <c:pt idx="750">
                  <c:v>0.15329213339162828</c:v>
                </c:pt>
                <c:pt idx="751">
                  <c:v>0.1465984035276951</c:v>
                </c:pt>
                <c:pt idx="752">
                  <c:v>0.12524538831446996</c:v>
                </c:pt>
                <c:pt idx="753">
                  <c:v>9.1446284684488122E-2</c:v>
                </c:pt>
                <c:pt idx="754">
                  <c:v>4.8650647296853297E-2</c:v>
                </c:pt>
                <c:pt idx="755">
                  <c:v>1.1924941977848433E-3</c:v>
                </c:pt>
                <c:pt idx="756">
                  <c:v>-4.6148476849206935E-2</c:v>
                </c:pt>
                <c:pt idx="757">
                  <c:v>-8.8628151370305858E-2</c:v>
                </c:pt>
                <c:pt idx="758">
                  <c:v>-0.12201329458143272</c:v>
                </c:pt>
                <c:pt idx="759">
                  <c:v>-0.1430032748591932</c:v>
                </c:pt>
                <c:pt idx="760">
                  <c:v>-0.14955621468853283</c:v>
                </c:pt>
                <c:pt idx="761">
                  <c:v>-0.1410873576220481</c:v>
                </c:pt>
                <c:pt idx="762">
                  <c:v>-0.11852040745690798</c:v>
                </c:pt>
                <c:pt idx="763">
                  <c:v>-8.4187427518584906E-2</c:v>
                </c:pt>
                <c:pt idx="764">
                  <c:v>-4.1588087849803619E-2</c:v>
                </c:pt>
                <c:pt idx="765">
                  <c:v>4.9669089933392528E-3</c:v>
                </c:pt>
                <c:pt idx="766">
                  <c:v>5.0791908602729176E-2</c:v>
                </c:pt>
                <c:pt idx="767">
                  <c:v>9.1297789572393317E-2</c:v>
                </c:pt>
                <c:pt idx="768">
                  <c:v>0.12245142189371359</c:v>
                </c:pt>
                <c:pt idx="769">
                  <c:v>0.14117711014061707</c:v>
                </c:pt>
                <c:pt idx="770">
                  <c:v>0.14566007657670016</c:v>
                </c:pt>
                <c:pt idx="771">
                  <c:v>0.13552205648772425</c:v>
                </c:pt>
                <c:pt idx="772">
                  <c:v>0.1118520447252811</c:v>
                </c:pt>
                <c:pt idx="773">
                  <c:v>7.7089834358070555E-2</c:v>
                </c:pt>
                <c:pt idx="774">
                  <c:v>3.4774753849140021E-2</c:v>
                </c:pt>
                <c:pt idx="775">
                  <c:v>-1.0814542364244511E-2</c:v>
                </c:pt>
                <c:pt idx="776">
                  <c:v>-5.5092584905173027E-2</c:v>
                </c:pt>
                <c:pt idx="777">
                  <c:v>-9.3628193537815249E-2</c:v>
                </c:pt>
                <c:pt idx="778">
                  <c:v>-0.1225878180153981</c:v>
                </c:pt>
                <c:pt idx="779">
                  <c:v>-0.13911677092081259</c:v>
                </c:pt>
                <c:pt idx="780">
                  <c:v>-0.14162045360516334</c:v>
                </c:pt>
                <c:pt idx="781">
                  <c:v>-0.12991788843756191</c:v>
                </c:pt>
                <c:pt idx="782">
                  <c:v>-0.10525280663318075</c:v>
                </c:pt>
                <c:pt idx="783">
                  <c:v>-7.0161890838192145E-2</c:v>
                </c:pt>
                <c:pt idx="784">
                  <c:v>-2.8214090163274322E-2</c:v>
                </c:pt>
                <c:pt idx="785">
                  <c:v>1.6352222429502284E-2</c:v>
                </c:pt>
                <c:pt idx="786">
                  <c:v>5.9057375354561792E-2</c:v>
                </c:pt>
                <c:pt idx="787">
                  <c:v>9.5630572247458009E-2</c:v>
                </c:pt>
                <c:pt idx="788">
                  <c:v>0.12243688625918821</c:v>
                </c:pt>
                <c:pt idx="789">
                  <c:v>0.13683839535567485</c:v>
                </c:pt>
                <c:pt idx="790">
                  <c:v>0.13745359269077195</c:v>
                </c:pt>
                <c:pt idx="791">
                  <c:v>0.12428958027680809</c:v>
                </c:pt>
                <c:pt idx="792">
                  <c:v>9.873443147730597E-2</c:v>
                </c:pt>
                <c:pt idx="793">
                  <c:v>6.3411185193921818E-2</c:v>
                </c:pt>
                <c:pt idx="794">
                  <c:v>2.1908795141130206E-2</c:v>
                </c:pt>
                <c:pt idx="795">
                  <c:v>-2.1582386776989454E-2</c:v>
                </c:pt>
                <c:pt idx="796">
                  <c:v>-6.2693583555321453E-2</c:v>
                </c:pt>
                <c:pt idx="797">
                  <c:v>-9.7316339056894963E-2</c:v>
                </c:pt>
                <c:pt idx="798">
                  <c:v>-0.1220129853427887</c:v>
                </c:pt>
                <c:pt idx="799">
                  <c:v>-0.13435783374763557</c:v>
                </c:pt>
                <c:pt idx="800">
                  <c:v>-0.13317523970152889</c:v>
                </c:pt>
                <c:pt idx="801">
                  <c:v>-0.11865119584687604</c:v>
                </c:pt>
                <c:pt idx="802">
                  <c:v>-9.230789992794361E-2</c:v>
                </c:pt>
                <c:pt idx="803">
                  <c:v>-5.6844529775709217E-2</c:v>
                </c:pt>
                <c:pt idx="804">
                  <c:v>-1.5860850842244409E-2</c:v>
                </c:pt>
                <c:pt idx="805">
                  <c:v>2.6508058196742047E-2</c:v>
                </c:pt>
                <c:pt idx="806">
                  <c:v>6.6008909229312643E-2</c:v>
                </c:pt>
                <c:pt idx="807">
                  <c:v>9.8697075596997974E-2</c:v>
                </c:pt>
                <c:pt idx="808">
                  <c:v>0.1213303986882488</c:v>
                </c:pt>
                <c:pt idx="809">
                  <c:v>0.1316906262937646</c:v>
                </c:pt>
                <c:pt idx="810">
                  <c:v>0.12880062784145521</c:v>
                </c:pt>
                <c:pt idx="811">
                  <c:v>0.11301613615806286</c:v>
                </c:pt>
                <c:pt idx="812">
                  <c:v>8.5983446837637423E-2</c:v>
                </c:pt>
                <c:pt idx="813">
                  <c:v>5.0467983292304119E-2</c:v>
                </c:pt>
                <c:pt idx="814">
                  <c:v>1.0071553432498348E-2</c:v>
                </c:pt>
                <c:pt idx="815">
                  <c:v>-3.1132809219330922E-2</c:v>
                </c:pt>
                <c:pt idx="816">
                  <c:v>-6.901141126772678E-2</c:v>
                </c:pt>
                <c:pt idx="817">
                  <c:v>-9.9784497049895352E-2</c:v>
                </c:pt>
                <c:pt idx="818">
                  <c:v>-0.12040330539101893</c:v>
                </c:pt>
                <c:pt idx="819">
                  <c:v>-0.12885198262911465</c:v>
                </c:pt>
                <c:pt idx="820">
                  <c:v>-0.1243444677757341</c:v>
                </c:pt>
                <c:pt idx="821">
                  <c:v>-0.10739714103338975</c:v>
                </c:pt>
                <c:pt idx="822">
                  <c:v>-7.9770574181531648E-2</c:v>
                </c:pt>
                <c:pt idx="823">
                  <c:v>-4.4286873694367963E-2</c:v>
                </c:pt>
                <c:pt idx="824">
                  <c:v>-4.5415436678515712E-3</c:v>
                </c:pt>
                <c:pt idx="825">
                  <c:v>3.5460727125097576E-2</c:v>
                </c:pt>
                <c:pt idx="826">
                  <c:v>7.1709471762669105E-2</c:v>
                </c:pt>
                <c:pt idx="827">
                  <c:v>0.10059041881263751</c:v>
                </c:pt>
                <c:pt idx="828">
                  <c:v>0.11924575284369536</c:v>
                </c:pt>
                <c:pt idx="829">
                  <c:v>0.12585676312460189</c:v>
                </c:pt>
                <c:pt idx="830">
                  <c:v>0.11982093943383947</c:v>
                </c:pt>
                <c:pt idx="831">
                  <c:v>0.10180629218611899</c:v>
                </c:pt>
                <c:pt idx="832">
                  <c:v>7.3678065044596813E-2</c:v>
                </c:pt>
                <c:pt idx="833">
                  <c:v>3.8305821615123803E-2</c:v>
                </c:pt>
                <c:pt idx="834">
                  <c:v>-7.2916260800319661E-4</c:v>
                </c:pt>
                <c:pt idx="835">
                  <c:v>-3.9496379481310163E-2</c:v>
                </c:pt>
                <c:pt idx="836">
                  <c:v>-7.4111761052878408E-2</c:v>
                </c:pt>
                <c:pt idx="837">
                  <c:v>-0.10112672455723586</c:v>
                </c:pt>
                <c:pt idx="838">
                  <c:v>-0.11787163099650243</c:v>
                </c:pt>
                <c:pt idx="839">
                  <c:v>-0.12271946189667529</c:v>
                </c:pt>
                <c:pt idx="840">
                  <c:v>-0.11524368542761185</c:v>
                </c:pt>
                <c:pt idx="841">
                  <c:v>-9.6255017653989361E-2</c:v>
                </c:pt>
                <c:pt idx="842">
                  <c:v>-6.771399857266211E-2</c:v>
                </c:pt>
                <c:pt idx="843">
                  <c:v>-3.2528764287289E-2</c:v>
                </c:pt>
                <c:pt idx="844">
                  <c:v>5.7411440225602879E-3</c:v>
                </c:pt>
                <c:pt idx="845">
                  <c:v>4.3244780260417372E-2</c:v>
                </c:pt>
                <c:pt idx="846">
                  <c:v>7.6227203814296846E-2</c:v>
                </c:pt>
                <c:pt idx="847">
                  <c:v>0.1014053356921512</c:v>
                </c:pt>
                <c:pt idx="848">
                  <c:v>0.11629464823355457</c:v>
                </c:pt>
                <c:pt idx="849">
                  <c:v>0.1194541914841806</c:v>
                </c:pt>
                <c:pt idx="850">
                  <c:v>0.11062580602056657</c:v>
                </c:pt>
                <c:pt idx="851">
                  <c:v>9.0754097513827972E-2</c:v>
                </c:pt>
                <c:pt idx="852">
                  <c:v>6.188576580602629E-2</c:v>
                </c:pt>
                <c:pt idx="853">
                  <c:v>2.6958979858288223E-2</c:v>
                </c:pt>
                <c:pt idx="854">
                  <c:v>-1.0495543357021717E-2</c:v>
                </c:pt>
                <c:pt idx="855">
                  <c:v>-4.6711356588712907E-2</c:v>
                </c:pt>
                <c:pt idx="856">
                  <c:v>-7.806494622203132E-2</c:v>
                </c:pt>
                <c:pt idx="857">
                  <c:v>-0.1014381822267215</c:v>
                </c:pt>
                <c:pt idx="858">
                  <c:v>-0.1145283088413739</c:v>
                </c:pt>
                <c:pt idx="859">
                  <c:v>-0.11607466914620329</c:v>
                </c:pt>
                <c:pt idx="860">
                  <c:v>-0.10597985558431983</c:v>
                </c:pt>
                <c:pt idx="861">
                  <c:v>-8.5313670801045252E-2</c:v>
                </c:pt>
                <c:pt idx="862">
                  <c:v>-5.6200086316279804E-2</c:v>
                </c:pt>
                <c:pt idx="863">
                  <c:v>-2.1599112028571902E-2</c:v>
                </c:pt>
                <c:pt idx="864">
                  <c:v>1.4994037415668796E-2</c:v>
                </c:pt>
                <c:pt idx="865">
                  <c:v>4.9901916170673563E-2</c:v>
                </c:pt>
                <c:pt idx="866">
                  <c:v>7.9634324206737744E-2</c:v>
                </c:pt>
                <c:pt idx="867">
                  <c:v>0.10123717503686092</c:v>
                </c:pt>
                <c:pt idx="868">
                  <c:v>0.11258589204357138</c:v>
                </c:pt>
                <c:pt idx="869">
                  <c:v>0.11259420473319828</c:v>
                </c:pt>
                <c:pt idx="870">
                  <c:v>0.10131784047768104</c:v>
                </c:pt>
                <c:pt idx="871">
                  <c:v>7.9943243559341085E-2</c:v>
                </c:pt>
                <c:pt idx="872">
                  <c:v>5.0663025569182688E-2</c:v>
                </c:pt>
                <c:pt idx="873">
                  <c:v>1.6451194940991509E-2</c:v>
                </c:pt>
                <c:pt idx="874">
                  <c:v>-1.9238807142069218E-2</c:v>
                </c:pt>
                <c:pt idx="875">
                  <c:v>-5.2822615430667116E-2</c:v>
                </c:pt>
                <c:pt idx="876">
                  <c:v>-8.0944832824667232E-2</c:v>
                </c:pt>
                <c:pt idx="877">
                  <c:v>-0.10081417952721392</c:v>
                </c:pt>
                <c:pt idx="878">
                  <c:v>-0.11048043257333461</c:v>
                </c:pt>
                <c:pt idx="879">
                  <c:v>-0.10902569008245226</c:v>
                </c:pt>
                <c:pt idx="880">
                  <c:v>-9.6651218283931167E-2</c:v>
                </c:pt>
                <c:pt idx="881">
                  <c:v>-7.4651697947150458E-2</c:v>
                </c:pt>
                <c:pt idx="882">
                  <c:v>-4.528001293834559E-2</c:v>
                </c:pt>
                <c:pt idx="883">
                  <c:v>-1.1516678251941371E-2</c:v>
                </c:pt>
                <c:pt idx="884">
                  <c:v>2.3232508038423718E-2</c:v>
                </c:pt>
                <c:pt idx="885">
                  <c:v>5.547992841003422E-2</c:v>
                </c:pt>
                <c:pt idx="886">
                  <c:v>8.2006096757268374E-2</c:v>
                </c:pt>
                <c:pt idx="887">
                  <c:v>0.10018099068189763</c:v>
                </c:pt>
                <c:pt idx="888">
                  <c:v>0.1082247027531742</c:v>
                </c:pt>
                <c:pt idx="889">
                  <c:v>0.10538158988781192</c:v>
                </c:pt>
                <c:pt idx="890">
                  <c:v>9.1990898341754848E-2</c:v>
                </c:pt>
                <c:pt idx="891">
                  <c:v>6.9447302328405985E-2</c:v>
                </c:pt>
                <c:pt idx="892">
                  <c:v>4.0055860296796635E-2</c:v>
                </c:pt>
                <c:pt idx="893">
                  <c:v>6.7964523179443476E-3</c:v>
                </c:pt>
                <c:pt idx="894">
                  <c:v>-2.6978240941096385E-2</c:v>
                </c:pt>
                <c:pt idx="895">
                  <c:v>-5.7880616453806349E-2</c:v>
                </c:pt>
                <c:pt idx="896">
                  <c:v>-8.2827841952708495E-2</c:v>
                </c:pt>
                <c:pt idx="897">
                  <c:v>-9.9349309493287213E-2</c:v>
                </c:pt>
                <c:pt idx="898">
                  <c:v>-0.10583119604947221</c:v>
                </c:pt>
                <c:pt idx="899">
                  <c:v>-0.1016739339926908</c:v>
                </c:pt>
                <c:pt idx="900">
                  <c:v>-8.7347243505552299E-2</c:v>
                </c:pt>
                <c:pt idx="901">
                  <c:v>-6.4337722276464018E-2</c:v>
                </c:pt>
                <c:pt idx="902">
                  <c:v>-3.4994781115593468E-2</c:v>
                </c:pt>
                <c:pt idx="903">
                  <c:v>-2.2908734345023869E-3</c:v>
                </c:pt>
                <c:pt idx="904">
                  <c:v>3.0479523201750167E-2</c:v>
                </c:pt>
                <c:pt idx="905">
                  <c:v>6.0031698718046818E-2</c:v>
                </c:pt>
                <c:pt idx="906">
                  <c:v>8.3419868418599732E-2</c:v>
                </c:pt>
                <c:pt idx="907">
                  <c:v>9.8330720755571172E-2</c:v>
                </c:pt>
                <c:pt idx="908">
                  <c:v>0.10331211206754705</c:v>
                </c:pt>
                <c:pt idx="909">
                  <c:v>9.7914311054566064E-2</c:v>
                </c:pt>
                <c:pt idx="910">
                  <c:v>8.2730073071092772E-2</c:v>
                </c:pt>
                <c:pt idx="911">
                  <c:v>5.9330032421550771E-2</c:v>
                </c:pt>
                <c:pt idx="912">
                  <c:v>3.0100410001129993E-2</c:v>
                </c:pt>
                <c:pt idx="913">
                  <c:v>-2.0002109332224521E-3</c:v>
                </c:pt>
                <c:pt idx="914">
                  <c:v>-3.3740260320348728E-2</c:v>
                </c:pt>
                <c:pt idx="915">
                  <c:v>-6.1940423525253974E-2</c:v>
                </c:pt>
                <c:pt idx="916">
                  <c:v>-8.3792024172107696E-2</c:v>
                </c:pt>
                <c:pt idx="917">
                  <c:v>-9.7136672207395899E-2</c:v>
                </c:pt>
                <c:pt idx="918">
                  <c:v>-0.10067934295134294</c:v>
                </c:pt>
                <c:pt idx="919">
                  <c:v>-9.4113863528609079E-2</c:v>
                </c:pt>
                <c:pt idx="920">
                  <c:v>-7.8148666803035449E-2</c:v>
                </c:pt>
                <c:pt idx="921">
                  <c:v>-5.4430729073391776E-2</c:v>
                </c:pt>
                <c:pt idx="922">
                  <c:v>-2.5375822604959554E-2</c:v>
                </c:pt>
                <c:pt idx="923">
                  <c:v>6.0774369851943023E-3</c:v>
                </c:pt>
                <c:pt idx="924">
                  <c:v>3.6764718072983274E-2</c:v>
                </c:pt>
                <c:pt idx="925">
                  <c:v>6.3614240592129626E-2</c:v>
                </c:pt>
                <c:pt idx="926">
                  <c:v>8.3954180350567106E-2</c:v>
                </c:pt>
                <c:pt idx="927">
                  <c:v>9.5778455005514018E-2</c:v>
                </c:pt>
                <c:pt idx="928">
                  <c:v>9.794446115036988E-2</c:v>
                </c:pt>
                <c:pt idx="929">
                  <c:v>9.0283283917578588E-2</c:v>
                </c:pt>
                <c:pt idx="930">
                  <c:v>7.3611770001333246E-2</c:v>
                </c:pt>
                <c:pt idx="931">
                  <c:v>4.9645743552372945E-2</c:v>
                </c:pt>
                <c:pt idx="932">
                  <c:v>2.0823555842332597E-2</c:v>
                </c:pt>
                <c:pt idx="933">
                  <c:v>-9.9418995412746472E-3</c:v>
                </c:pt>
                <c:pt idx="934">
                  <c:v>-3.9557495174100468E-2</c:v>
                </c:pt>
                <c:pt idx="935">
                  <c:v>-6.5060774150656475E-2</c:v>
                </c:pt>
                <c:pt idx="936">
                  <c:v>-8.3916207483053784E-2</c:v>
                </c:pt>
                <c:pt idx="937">
                  <c:v>-9.4267185509264842E-2</c:v>
                </c:pt>
                <c:pt idx="938">
                  <c:v>-9.5118708515230285E-2</c:v>
                </c:pt>
                <c:pt idx="939">
                  <c:v>-8.6432812234827155E-2</c:v>
                </c:pt>
                <c:pt idx="940">
                  <c:v>-6.9127599544217752E-2</c:v>
                </c:pt>
                <c:pt idx="941">
                  <c:v>-4.4980456164080099E-2</c:v>
                </c:pt>
                <c:pt idx="942">
                  <c:v>-1.644562835820363E-2</c:v>
                </c:pt>
                <c:pt idx="943">
                  <c:v>1.3595127167360669E-2</c:v>
                </c:pt>
                <c:pt idx="944">
                  <c:v>4.2123496509750225E-2</c:v>
                </c:pt>
                <c:pt idx="945">
                  <c:v>6.6287796980535829E-2</c:v>
                </c:pt>
                <c:pt idx="946">
                  <c:v>8.3687952920580885E-2</c:v>
                </c:pt>
                <c:pt idx="947">
                  <c:v>9.2613788353642409E-2</c:v>
                </c:pt>
                <c:pt idx="948">
                  <c:v>9.2212986681894871E-2</c:v>
                </c:pt>
                <c:pt idx="949">
                  <c:v>8.257223462703224E-2</c:v>
                </c:pt>
                <c:pt idx="950">
                  <c:v>6.4703850846367636E-2</c:v>
                </c:pt>
                <c:pt idx="951">
                  <c:v>4.043971075393106E-2</c:v>
                </c:pt>
                <c:pt idx="952">
                  <c:v>1.2243561181693337E-2</c:v>
                </c:pt>
                <c:pt idx="953">
                  <c:v>-1.7039057521537761E-2</c:v>
                </c:pt>
                <c:pt idx="954">
                  <c:v>-4.446790697522629E-2</c:v>
                </c:pt>
                <c:pt idx="955">
                  <c:v>-6.7303205367941293E-2</c:v>
                </c:pt>
                <c:pt idx="956">
                  <c:v>-8.3279219420132902E-2</c:v>
                </c:pt>
                <c:pt idx="957">
                  <c:v>-9.0828980786881522E-2</c:v>
                </c:pt>
                <c:pt idx="958">
                  <c:v>-8.9237848703897449E-2</c:v>
                </c:pt>
                <c:pt idx="959">
                  <c:v>-7.8710883103283377E-2</c:v>
                </c:pt>
                <c:pt idx="960">
                  <c:v>-6.0347705671639482E-2</c:v>
                </c:pt>
                <c:pt idx="961">
                  <c:v>-3.6027829780244311E-2</c:v>
                </c:pt>
                <c:pt idx="962">
                  <c:v>-8.2183985125878368E-3</c:v>
                </c:pt>
                <c:pt idx="963">
                  <c:v>2.0276012966008412E-2</c:v>
                </c:pt>
                <c:pt idx="964">
                  <c:v>4.6596165947602172E-2</c:v>
                </c:pt>
                <c:pt idx="965">
                  <c:v>6.8114995002807183E-2</c:v>
                </c:pt>
                <c:pt idx="966">
                  <c:v>8.26997448752433E-2</c:v>
                </c:pt>
                <c:pt idx="967">
                  <c:v>8.8923258246727449E-2</c:v>
                </c:pt>
                <c:pt idx="968">
                  <c:v>8.6203491890740933E-2</c:v>
                </c:pt>
                <c:pt idx="969">
                  <c:v>7.4857636317173612E-2</c:v>
                </c:pt>
                <c:pt idx="970">
                  <c:v>5.6065840740839527E-2</c:v>
                </c:pt>
                <c:pt idx="971">
                  <c:v>3.1748629845905554E-2</c:v>
                </c:pt>
                <c:pt idx="972">
                  <c:v>4.370728585760199E-3</c:v>
                </c:pt>
                <c:pt idx="973">
                  <c:v>-2.3308676487574346E-2</c:v>
                </c:pt>
                <c:pt idx="974">
                  <c:v>-4.8513942420549357E-2</c:v>
                </c:pt>
                <c:pt idx="975">
                  <c:v>-6.8731237823991334E-2</c:v>
                </c:pt>
                <c:pt idx="976">
                  <c:v>-8.1959183183649503E-2</c:v>
                </c:pt>
                <c:pt idx="977">
                  <c:v>-8.6906881148018686E-2</c:v>
                </c:pt>
                <c:pt idx="978">
                  <c:v>-8.3119751810092013E-2</c:v>
                </c:pt>
                <c:pt idx="979">
                  <c:v>-7.1020921348722371E-2</c:v>
                </c:pt>
                <c:pt idx="980">
                  <c:v>-5.1864437075992434E-2</c:v>
                </c:pt>
                <c:pt idx="981">
                  <c:v>-2.7605437630793435E-2</c:v>
                </c:pt>
                <c:pt idx="982">
                  <c:v>-7.0070456204089388E-4</c:v>
                </c:pt>
                <c:pt idx="983">
                  <c:v>2.6140067966839119E-2</c:v>
                </c:pt>
                <c:pt idx="984">
                  <c:v>5.0227110826145012E-2</c:v>
                </c:pt>
                <c:pt idx="985">
                  <c:v>6.9160059819137587E-2</c:v>
                </c:pt>
                <c:pt idx="986">
                  <c:v>8.1067086240348141E-2</c:v>
                </c:pt>
                <c:pt idx="987">
                  <c:v>8.4789862852755596E-2</c:v>
                </c:pt>
                <c:pt idx="988">
                  <c:v>7.9996097410721237E-2</c:v>
                </c:pt>
                <c:pt idx="989">
                  <c:v>6.7208716433335702E-2</c:v>
                </c:pt>
                <c:pt idx="990">
                  <c:v>4.7749190023865011E-2</c:v>
                </c:pt>
                <c:pt idx="991">
                  <c:v>2.3601106168866581E-2</c:v>
                </c:pt>
                <c:pt idx="992">
                  <c:v>-2.7919346036318253E-3</c:v>
                </c:pt>
                <c:pt idx="993">
                  <c:v>-2.8773520833398659E-2</c:v>
                </c:pt>
                <c:pt idx="994">
                  <c:v>-5.1741727565469908E-2</c:v>
                </c:pt>
                <c:pt idx="995">
                  <c:v>-6.940961978352958E-2</c:v>
                </c:pt>
                <c:pt idx="996">
                  <c:v>-8.0032887042421022E-2</c:v>
                </c:pt>
                <c:pt idx="997">
                  <c:v>-8.2581958792520643E-2</c:v>
                </c:pt>
                <c:pt idx="998">
                  <c:v>-7.6841627222715828E-2</c:v>
                </c:pt>
                <c:pt idx="999">
                  <c:v>-6.3428554585328437E-2</c:v>
                </c:pt>
                <c:pt idx="1000">
                  <c:v>-4.3725319902634667E-2</c:v>
                </c:pt>
              </c:numCache>
            </c:numRef>
          </c:yVal>
          <c:smooth val="0"/>
          <c:extLst>
            <c:ext xmlns:c16="http://schemas.microsoft.com/office/drawing/2014/chart" uri="{C3380CC4-5D6E-409C-BE32-E72D297353CC}">
              <c16:uniqueId val="{00000000-FB99-8D44-B882-DE5E39CDB630}"/>
            </c:ext>
          </c:extLst>
        </c:ser>
        <c:ser>
          <c:idx val="1"/>
          <c:order val="1"/>
          <c:tx>
            <c:strRef>
              <c:f>Sheet1!$C$1</c:f>
              <c:strCache>
                <c:ptCount val="1"/>
                <c:pt idx="0">
                  <c:v>Env.(E)</c:v>
                </c:pt>
              </c:strCache>
            </c:strRef>
          </c:tx>
          <c:spPr>
            <a:ln w="25400" cap="rnd">
              <a:solidFill>
                <a:schemeClr val="accent2"/>
              </a:solidFill>
              <a:round/>
            </a:ln>
            <a:effectLst/>
          </c:spPr>
          <c:marker>
            <c:symbol val="none"/>
          </c:marker>
          <c:xVal>
            <c:numRef>
              <c:f>Sheet1!$A$2:$A$1002</c:f>
              <c:numCache>
                <c:formatCode>General</c:formatCode>
                <c:ptCount val="100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c:v>
                </c:pt>
                <c:pt idx="227">
                  <c:v>22.7</c:v>
                </c:pt>
                <c:pt idx="228">
                  <c:v>22.8</c:v>
                </c:pt>
                <c:pt idx="229">
                  <c:v>22.9</c:v>
                </c:pt>
                <c:pt idx="230">
                  <c:v>23</c:v>
                </c:pt>
                <c:pt idx="231">
                  <c:v>23.1</c:v>
                </c:pt>
                <c:pt idx="232">
                  <c:v>23.2</c:v>
                </c:pt>
                <c:pt idx="233">
                  <c:v>23.3</c:v>
                </c:pt>
                <c:pt idx="234">
                  <c:v>23.4</c:v>
                </c:pt>
                <c:pt idx="235">
                  <c:v>23.5</c:v>
                </c:pt>
                <c:pt idx="236">
                  <c:v>23.6</c:v>
                </c:pt>
                <c:pt idx="237">
                  <c:v>23.7</c:v>
                </c:pt>
                <c:pt idx="238">
                  <c:v>23.8</c:v>
                </c:pt>
                <c:pt idx="239">
                  <c:v>23.9</c:v>
                </c:pt>
                <c:pt idx="240">
                  <c:v>24</c:v>
                </c:pt>
                <c:pt idx="241">
                  <c:v>24.1</c:v>
                </c:pt>
                <c:pt idx="242">
                  <c:v>24.2</c:v>
                </c:pt>
                <c:pt idx="243">
                  <c:v>24.3</c:v>
                </c:pt>
                <c:pt idx="244">
                  <c:v>24.4</c:v>
                </c:pt>
                <c:pt idx="245">
                  <c:v>24.5</c:v>
                </c:pt>
                <c:pt idx="246">
                  <c:v>24.6</c:v>
                </c:pt>
                <c:pt idx="247">
                  <c:v>24.7</c:v>
                </c:pt>
                <c:pt idx="248">
                  <c:v>24.8</c:v>
                </c:pt>
                <c:pt idx="249">
                  <c:v>24.9</c:v>
                </c:pt>
                <c:pt idx="250">
                  <c:v>25</c:v>
                </c:pt>
                <c:pt idx="251">
                  <c:v>25.1</c:v>
                </c:pt>
                <c:pt idx="252">
                  <c:v>25.2</c:v>
                </c:pt>
                <c:pt idx="253">
                  <c:v>25.3</c:v>
                </c:pt>
                <c:pt idx="254">
                  <c:v>25.4</c:v>
                </c:pt>
                <c:pt idx="255">
                  <c:v>25.5</c:v>
                </c:pt>
                <c:pt idx="256">
                  <c:v>25.6</c:v>
                </c:pt>
                <c:pt idx="257">
                  <c:v>25.7</c:v>
                </c:pt>
                <c:pt idx="258">
                  <c:v>25.8</c:v>
                </c:pt>
                <c:pt idx="259">
                  <c:v>25.9</c:v>
                </c:pt>
                <c:pt idx="260">
                  <c:v>26</c:v>
                </c:pt>
                <c:pt idx="261">
                  <c:v>26.1</c:v>
                </c:pt>
                <c:pt idx="262">
                  <c:v>26.2</c:v>
                </c:pt>
                <c:pt idx="263">
                  <c:v>26.3</c:v>
                </c:pt>
                <c:pt idx="264">
                  <c:v>26.4</c:v>
                </c:pt>
                <c:pt idx="265">
                  <c:v>26.5</c:v>
                </c:pt>
                <c:pt idx="266">
                  <c:v>26.6</c:v>
                </c:pt>
                <c:pt idx="267">
                  <c:v>26.7</c:v>
                </c:pt>
                <c:pt idx="268">
                  <c:v>26.8</c:v>
                </c:pt>
                <c:pt idx="269">
                  <c:v>26.9</c:v>
                </c:pt>
                <c:pt idx="270">
                  <c:v>27</c:v>
                </c:pt>
                <c:pt idx="271">
                  <c:v>27.1</c:v>
                </c:pt>
                <c:pt idx="272">
                  <c:v>27.2</c:v>
                </c:pt>
                <c:pt idx="273">
                  <c:v>27.3</c:v>
                </c:pt>
                <c:pt idx="274">
                  <c:v>27.4</c:v>
                </c:pt>
                <c:pt idx="275">
                  <c:v>27.5</c:v>
                </c:pt>
                <c:pt idx="276">
                  <c:v>27.6</c:v>
                </c:pt>
                <c:pt idx="277">
                  <c:v>27.7</c:v>
                </c:pt>
                <c:pt idx="278">
                  <c:v>27.8</c:v>
                </c:pt>
                <c:pt idx="279">
                  <c:v>27.9</c:v>
                </c:pt>
                <c:pt idx="280">
                  <c:v>28</c:v>
                </c:pt>
                <c:pt idx="281">
                  <c:v>28.1</c:v>
                </c:pt>
                <c:pt idx="282">
                  <c:v>28.2</c:v>
                </c:pt>
                <c:pt idx="283">
                  <c:v>28.3</c:v>
                </c:pt>
                <c:pt idx="284">
                  <c:v>28.4</c:v>
                </c:pt>
                <c:pt idx="285">
                  <c:v>28.5</c:v>
                </c:pt>
                <c:pt idx="286">
                  <c:v>28.6</c:v>
                </c:pt>
                <c:pt idx="287">
                  <c:v>28.7</c:v>
                </c:pt>
                <c:pt idx="288">
                  <c:v>28.8</c:v>
                </c:pt>
                <c:pt idx="289">
                  <c:v>28.9</c:v>
                </c:pt>
                <c:pt idx="290">
                  <c:v>29</c:v>
                </c:pt>
                <c:pt idx="291">
                  <c:v>29.1</c:v>
                </c:pt>
                <c:pt idx="292">
                  <c:v>29.2</c:v>
                </c:pt>
                <c:pt idx="293">
                  <c:v>29.3</c:v>
                </c:pt>
                <c:pt idx="294">
                  <c:v>29.4</c:v>
                </c:pt>
                <c:pt idx="295">
                  <c:v>29.5</c:v>
                </c:pt>
                <c:pt idx="296">
                  <c:v>29.6</c:v>
                </c:pt>
                <c:pt idx="297">
                  <c:v>29.7</c:v>
                </c:pt>
                <c:pt idx="298">
                  <c:v>29.8</c:v>
                </c:pt>
                <c:pt idx="299">
                  <c:v>29.9</c:v>
                </c:pt>
                <c:pt idx="300">
                  <c:v>30</c:v>
                </c:pt>
                <c:pt idx="301">
                  <c:v>30.1</c:v>
                </c:pt>
                <c:pt idx="302">
                  <c:v>30.2</c:v>
                </c:pt>
                <c:pt idx="303">
                  <c:v>30.3</c:v>
                </c:pt>
                <c:pt idx="304">
                  <c:v>30.4</c:v>
                </c:pt>
                <c:pt idx="305">
                  <c:v>30.5</c:v>
                </c:pt>
                <c:pt idx="306">
                  <c:v>30.6</c:v>
                </c:pt>
                <c:pt idx="307">
                  <c:v>30.7</c:v>
                </c:pt>
                <c:pt idx="308">
                  <c:v>30.8</c:v>
                </c:pt>
                <c:pt idx="309">
                  <c:v>30.9</c:v>
                </c:pt>
                <c:pt idx="310">
                  <c:v>31</c:v>
                </c:pt>
                <c:pt idx="311">
                  <c:v>31.1</c:v>
                </c:pt>
                <c:pt idx="312">
                  <c:v>31.2</c:v>
                </c:pt>
                <c:pt idx="313">
                  <c:v>31.3</c:v>
                </c:pt>
                <c:pt idx="314">
                  <c:v>31.4</c:v>
                </c:pt>
                <c:pt idx="315">
                  <c:v>31.5</c:v>
                </c:pt>
                <c:pt idx="316">
                  <c:v>31.6</c:v>
                </c:pt>
                <c:pt idx="317">
                  <c:v>31.7</c:v>
                </c:pt>
                <c:pt idx="318">
                  <c:v>31.8</c:v>
                </c:pt>
                <c:pt idx="319">
                  <c:v>31.9</c:v>
                </c:pt>
                <c:pt idx="320">
                  <c:v>32</c:v>
                </c:pt>
                <c:pt idx="321">
                  <c:v>32.1</c:v>
                </c:pt>
                <c:pt idx="322">
                  <c:v>32.200000000000003</c:v>
                </c:pt>
                <c:pt idx="323">
                  <c:v>32.299999999999997</c:v>
                </c:pt>
                <c:pt idx="324">
                  <c:v>32.4</c:v>
                </c:pt>
                <c:pt idx="325">
                  <c:v>32.5</c:v>
                </c:pt>
                <c:pt idx="326">
                  <c:v>32.6</c:v>
                </c:pt>
                <c:pt idx="327">
                  <c:v>32.700000000000003</c:v>
                </c:pt>
                <c:pt idx="328">
                  <c:v>32.799999999999997</c:v>
                </c:pt>
                <c:pt idx="329">
                  <c:v>32.9</c:v>
                </c:pt>
                <c:pt idx="330">
                  <c:v>33</c:v>
                </c:pt>
                <c:pt idx="331">
                  <c:v>33.1</c:v>
                </c:pt>
                <c:pt idx="332">
                  <c:v>33.200000000000003</c:v>
                </c:pt>
                <c:pt idx="333">
                  <c:v>33.299999999999997</c:v>
                </c:pt>
                <c:pt idx="334">
                  <c:v>33.4</c:v>
                </c:pt>
                <c:pt idx="335">
                  <c:v>33.5</c:v>
                </c:pt>
                <c:pt idx="336">
                  <c:v>33.6</c:v>
                </c:pt>
                <c:pt idx="337">
                  <c:v>33.700000000000003</c:v>
                </c:pt>
                <c:pt idx="338">
                  <c:v>33.799999999999997</c:v>
                </c:pt>
                <c:pt idx="339">
                  <c:v>33.9</c:v>
                </c:pt>
                <c:pt idx="340">
                  <c:v>34</c:v>
                </c:pt>
                <c:pt idx="341">
                  <c:v>34.1</c:v>
                </c:pt>
                <c:pt idx="342">
                  <c:v>34.200000000000003</c:v>
                </c:pt>
                <c:pt idx="343">
                  <c:v>34.299999999999997</c:v>
                </c:pt>
                <c:pt idx="344">
                  <c:v>34.4</c:v>
                </c:pt>
                <c:pt idx="345">
                  <c:v>34.5</c:v>
                </c:pt>
                <c:pt idx="346">
                  <c:v>34.6</c:v>
                </c:pt>
                <c:pt idx="347">
                  <c:v>34.700000000000003</c:v>
                </c:pt>
                <c:pt idx="348">
                  <c:v>34.799999999999997</c:v>
                </c:pt>
                <c:pt idx="349">
                  <c:v>34.9</c:v>
                </c:pt>
                <c:pt idx="350">
                  <c:v>35</c:v>
                </c:pt>
                <c:pt idx="351">
                  <c:v>35.1</c:v>
                </c:pt>
                <c:pt idx="352">
                  <c:v>35.200000000000003</c:v>
                </c:pt>
                <c:pt idx="353">
                  <c:v>35.299999999999997</c:v>
                </c:pt>
                <c:pt idx="354">
                  <c:v>35.4</c:v>
                </c:pt>
                <c:pt idx="355">
                  <c:v>35.5</c:v>
                </c:pt>
                <c:pt idx="356">
                  <c:v>35.6</c:v>
                </c:pt>
                <c:pt idx="357">
                  <c:v>35.700000000000003</c:v>
                </c:pt>
                <c:pt idx="358">
                  <c:v>35.799999999999997</c:v>
                </c:pt>
                <c:pt idx="359">
                  <c:v>35.9</c:v>
                </c:pt>
                <c:pt idx="360">
                  <c:v>36</c:v>
                </c:pt>
                <c:pt idx="361">
                  <c:v>36.1</c:v>
                </c:pt>
                <c:pt idx="362">
                  <c:v>36.200000000000003</c:v>
                </c:pt>
                <c:pt idx="363">
                  <c:v>36.299999999999997</c:v>
                </c:pt>
                <c:pt idx="364">
                  <c:v>36.4</c:v>
                </c:pt>
                <c:pt idx="365">
                  <c:v>36.5</c:v>
                </c:pt>
                <c:pt idx="366">
                  <c:v>36.6</c:v>
                </c:pt>
                <c:pt idx="367">
                  <c:v>36.700000000000003</c:v>
                </c:pt>
                <c:pt idx="368">
                  <c:v>36.799999999999997</c:v>
                </c:pt>
                <c:pt idx="369">
                  <c:v>36.9</c:v>
                </c:pt>
                <c:pt idx="370">
                  <c:v>37</c:v>
                </c:pt>
                <c:pt idx="371">
                  <c:v>37.1</c:v>
                </c:pt>
                <c:pt idx="372">
                  <c:v>37.200000000000003</c:v>
                </c:pt>
                <c:pt idx="373">
                  <c:v>37.299999999999997</c:v>
                </c:pt>
                <c:pt idx="374">
                  <c:v>37.4</c:v>
                </c:pt>
                <c:pt idx="375">
                  <c:v>37.5</c:v>
                </c:pt>
                <c:pt idx="376">
                  <c:v>37.6</c:v>
                </c:pt>
                <c:pt idx="377">
                  <c:v>37.700000000000003</c:v>
                </c:pt>
                <c:pt idx="378">
                  <c:v>37.799999999999997</c:v>
                </c:pt>
                <c:pt idx="379">
                  <c:v>37.9</c:v>
                </c:pt>
                <c:pt idx="380">
                  <c:v>38</c:v>
                </c:pt>
                <c:pt idx="381">
                  <c:v>38.1</c:v>
                </c:pt>
                <c:pt idx="382">
                  <c:v>38.200000000000003</c:v>
                </c:pt>
                <c:pt idx="383">
                  <c:v>38.299999999999997</c:v>
                </c:pt>
                <c:pt idx="384">
                  <c:v>38.4</c:v>
                </c:pt>
                <c:pt idx="385">
                  <c:v>38.5</c:v>
                </c:pt>
                <c:pt idx="386">
                  <c:v>38.6</c:v>
                </c:pt>
                <c:pt idx="387">
                  <c:v>38.700000000000003</c:v>
                </c:pt>
                <c:pt idx="388">
                  <c:v>38.799999999999997</c:v>
                </c:pt>
                <c:pt idx="389">
                  <c:v>38.9</c:v>
                </c:pt>
                <c:pt idx="390">
                  <c:v>39</c:v>
                </c:pt>
                <c:pt idx="391">
                  <c:v>39.1</c:v>
                </c:pt>
                <c:pt idx="392">
                  <c:v>39.200000000000003</c:v>
                </c:pt>
                <c:pt idx="393">
                  <c:v>39.299999999999997</c:v>
                </c:pt>
                <c:pt idx="394">
                  <c:v>39.4</c:v>
                </c:pt>
                <c:pt idx="395">
                  <c:v>39.5</c:v>
                </c:pt>
                <c:pt idx="396">
                  <c:v>39.6</c:v>
                </c:pt>
                <c:pt idx="397">
                  <c:v>39.700000000000003</c:v>
                </c:pt>
                <c:pt idx="398">
                  <c:v>39.799999999999997</c:v>
                </c:pt>
                <c:pt idx="399">
                  <c:v>39.9</c:v>
                </c:pt>
                <c:pt idx="400">
                  <c:v>40</c:v>
                </c:pt>
                <c:pt idx="401">
                  <c:v>40.1</c:v>
                </c:pt>
                <c:pt idx="402">
                  <c:v>40.200000000000003</c:v>
                </c:pt>
                <c:pt idx="403">
                  <c:v>40.299999999999997</c:v>
                </c:pt>
                <c:pt idx="404">
                  <c:v>40.4</c:v>
                </c:pt>
                <c:pt idx="405">
                  <c:v>40.5</c:v>
                </c:pt>
                <c:pt idx="406">
                  <c:v>40.6</c:v>
                </c:pt>
                <c:pt idx="407">
                  <c:v>40.700000000000003</c:v>
                </c:pt>
                <c:pt idx="408">
                  <c:v>40.799999999999997</c:v>
                </c:pt>
                <c:pt idx="409">
                  <c:v>40.9</c:v>
                </c:pt>
                <c:pt idx="410">
                  <c:v>41</c:v>
                </c:pt>
                <c:pt idx="411">
                  <c:v>41.1</c:v>
                </c:pt>
                <c:pt idx="412">
                  <c:v>41.2</c:v>
                </c:pt>
                <c:pt idx="413">
                  <c:v>41.3</c:v>
                </c:pt>
                <c:pt idx="414">
                  <c:v>41.4</c:v>
                </c:pt>
                <c:pt idx="415">
                  <c:v>41.5</c:v>
                </c:pt>
                <c:pt idx="416">
                  <c:v>41.6</c:v>
                </c:pt>
                <c:pt idx="417">
                  <c:v>41.7</c:v>
                </c:pt>
                <c:pt idx="418">
                  <c:v>41.8</c:v>
                </c:pt>
                <c:pt idx="419">
                  <c:v>41.9</c:v>
                </c:pt>
                <c:pt idx="420">
                  <c:v>42</c:v>
                </c:pt>
                <c:pt idx="421">
                  <c:v>42.1</c:v>
                </c:pt>
                <c:pt idx="422">
                  <c:v>42.2</c:v>
                </c:pt>
                <c:pt idx="423">
                  <c:v>42.3</c:v>
                </c:pt>
                <c:pt idx="424">
                  <c:v>42.4</c:v>
                </c:pt>
                <c:pt idx="425">
                  <c:v>42.5</c:v>
                </c:pt>
                <c:pt idx="426">
                  <c:v>42.6</c:v>
                </c:pt>
                <c:pt idx="427">
                  <c:v>42.7</c:v>
                </c:pt>
                <c:pt idx="428">
                  <c:v>42.8</c:v>
                </c:pt>
                <c:pt idx="429">
                  <c:v>42.9</c:v>
                </c:pt>
                <c:pt idx="430">
                  <c:v>43</c:v>
                </c:pt>
                <c:pt idx="431">
                  <c:v>43.1</c:v>
                </c:pt>
                <c:pt idx="432">
                  <c:v>43.2</c:v>
                </c:pt>
                <c:pt idx="433">
                  <c:v>43.3</c:v>
                </c:pt>
                <c:pt idx="434">
                  <c:v>43.4</c:v>
                </c:pt>
                <c:pt idx="435">
                  <c:v>43.5</c:v>
                </c:pt>
                <c:pt idx="436">
                  <c:v>43.6</c:v>
                </c:pt>
                <c:pt idx="437">
                  <c:v>43.7</c:v>
                </c:pt>
                <c:pt idx="438">
                  <c:v>43.8</c:v>
                </c:pt>
                <c:pt idx="439">
                  <c:v>43.9</c:v>
                </c:pt>
                <c:pt idx="440">
                  <c:v>44</c:v>
                </c:pt>
                <c:pt idx="441">
                  <c:v>44.1</c:v>
                </c:pt>
                <c:pt idx="442">
                  <c:v>44.2</c:v>
                </c:pt>
                <c:pt idx="443">
                  <c:v>44.3</c:v>
                </c:pt>
                <c:pt idx="444">
                  <c:v>44.4</c:v>
                </c:pt>
                <c:pt idx="445">
                  <c:v>44.5</c:v>
                </c:pt>
                <c:pt idx="446">
                  <c:v>44.6</c:v>
                </c:pt>
                <c:pt idx="447">
                  <c:v>44.7</c:v>
                </c:pt>
                <c:pt idx="448">
                  <c:v>44.8</c:v>
                </c:pt>
                <c:pt idx="449">
                  <c:v>44.9</c:v>
                </c:pt>
                <c:pt idx="450">
                  <c:v>45</c:v>
                </c:pt>
                <c:pt idx="451">
                  <c:v>45.1</c:v>
                </c:pt>
                <c:pt idx="452">
                  <c:v>45.2</c:v>
                </c:pt>
                <c:pt idx="453">
                  <c:v>45.3</c:v>
                </c:pt>
                <c:pt idx="454">
                  <c:v>45.4</c:v>
                </c:pt>
                <c:pt idx="455">
                  <c:v>45.5</c:v>
                </c:pt>
                <c:pt idx="456">
                  <c:v>45.6</c:v>
                </c:pt>
                <c:pt idx="457">
                  <c:v>45.7</c:v>
                </c:pt>
                <c:pt idx="458">
                  <c:v>45.8</c:v>
                </c:pt>
                <c:pt idx="459">
                  <c:v>45.9</c:v>
                </c:pt>
                <c:pt idx="460">
                  <c:v>46</c:v>
                </c:pt>
                <c:pt idx="461">
                  <c:v>46.1</c:v>
                </c:pt>
                <c:pt idx="462">
                  <c:v>46.2</c:v>
                </c:pt>
                <c:pt idx="463">
                  <c:v>46.3</c:v>
                </c:pt>
                <c:pt idx="464">
                  <c:v>46.4</c:v>
                </c:pt>
                <c:pt idx="465">
                  <c:v>46.5</c:v>
                </c:pt>
                <c:pt idx="466">
                  <c:v>46.6</c:v>
                </c:pt>
                <c:pt idx="467">
                  <c:v>46.7</c:v>
                </c:pt>
                <c:pt idx="468">
                  <c:v>46.8</c:v>
                </c:pt>
                <c:pt idx="469">
                  <c:v>46.9</c:v>
                </c:pt>
                <c:pt idx="470">
                  <c:v>47</c:v>
                </c:pt>
                <c:pt idx="471">
                  <c:v>47.1</c:v>
                </c:pt>
                <c:pt idx="472">
                  <c:v>47.2</c:v>
                </c:pt>
                <c:pt idx="473">
                  <c:v>47.3</c:v>
                </c:pt>
                <c:pt idx="474">
                  <c:v>47.4</c:v>
                </c:pt>
                <c:pt idx="475">
                  <c:v>47.5</c:v>
                </c:pt>
                <c:pt idx="476">
                  <c:v>47.6</c:v>
                </c:pt>
                <c:pt idx="477">
                  <c:v>47.7</c:v>
                </c:pt>
                <c:pt idx="478">
                  <c:v>47.8</c:v>
                </c:pt>
                <c:pt idx="479">
                  <c:v>47.9</c:v>
                </c:pt>
                <c:pt idx="480">
                  <c:v>48</c:v>
                </c:pt>
                <c:pt idx="481">
                  <c:v>48.1</c:v>
                </c:pt>
                <c:pt idx="482">
                  <c:v>48.2</c:v>
                </c:pt>
                <c:pt idx="483">
                  <c:v>48.3</c:v>
                </c:pt>
                <c:pt idx="484">
                  <c:v>48.4</c:v>
                </c:pt>
                <c:pt idx="485">
                  <c:v>48.5</c:v>
                </c:pt>
                <c:pt idx="486">
                  <c:v>48.6</c:v>
                </c:pt>
                <c:pt idx="487">
                  <c:v>48.7</c:v>
                </c:pt>
                <c:pt idx="488">
                  <c:v>48.8</c:v>
                </c:pt>
                <c:pt idx="489">
                  <c:v>48.9</c:v>
                </c:pt>
                <c:pt idx="490">
                  <c:v>49</c:v>
                </c:pt>
                <c:pt idx="491">
                  <c:v>49.1</c:v>
                </c:pt>
                <c:pt idx="492">
                  <c:v>49.2</c:v>
                </c:pt>
                <c:pt idx="493">
                  <c:v>49.3</c:v>
                </c:pt>
                <c:pt idx="494">
                  <c:v>49.4</c:v>
                </c:pt>
                <c:pt idx="495">
                  <c:v>49.5</c:v>
                </c:pt>
                <c:pt idx="496">
                  <c:v>49.6</c:v>
                </c:pt>
                <c:pt idx="497">
                  <c:v>49.7</c:v>
                </c:pt>
                <c:pt idx="498">
                  <c:v>49.8</c:v>
                </c:pt>
                <c:pt idx="499">
                  <c:v>49.9</c:v>
                </c:pt>
                <c:pt idx="500">
                  <c:v>50</c:v>
                </c:pt>
                <c:pt idx="501">
                  <c:v>50.1</c:v>
                </c:pt>
                <c:pt idx="502">
                  <c:v>50.2</c:v>
                </c:pt>
                <c:pt idx="503">
                  <c:v>50.3</c:v>
                </c:pt>
                <c:pt idx="504">
                  <c:v>50.4</c:v>
                </c:pt>
                <c:pt idx="505">
                  <c:v>50.5</c:v>
                </c:pt>
                <c:pt idx="506">
                  <c:v>50.6</c:v>
                </c:pt>
                <c:pt idx="507">
                  <c:v>50.7</c:v>
                </c:pt>
                <c:pt idx="508">
                  <c:v>50.8</c:v>
                </c:pt>
                <c:pt idx="509">
                  <c:v>50.9</c:v>
                </c:pt>
                <c:pt idx="510">
                  <c:v>51</c:v>
                </c:pt>
                <c:pt idx="511">
                  <c:v>51.1</c:v>
                </c:pt>
                <c:pt idx="512">
                  <c:v>51.2</c:v>
                </c:pt>
                <c:pt idx="513">
                  <c:v>51.3</c:v>
                </c:pt>
                <c:pt idx="514">
                  <c:v>51.4</c:v>
                </c:pt>
                <c:pt idx="515">
                  <c:v>51.5</c:v>
                </c:pt>
                <c:pt idx="516">
                  <c:v>51.6</c:v>
                </c:pt>
                <c:pt idx="517">
                  <c:v>51.7</c:v>
                </c:pt>
                <c:pt idx="518">
                  <c:v>51.8</c:v>
                </c:pt>
                <c:pt idx="519">
                  <c:v>51.9</c:v>
                </c:pt>
                <c:pt idx="520">
                  <c:v>52</c:v>
                </c:pt>
                <c:pt idx="521">
                  <c:v>52.1</c:v>
                </c:pt>
                <c:pt idx="522">
                  <c:v>52.2</c:v>
                </c:pt>
                <c:pt idx="523">
                  <c:v>52.3</c:v>
                </c:pt>
                <c:pt idx="524">
                  <c:v>52.4</c:v>
                </c:pt>
                <c:pt idx="525">
                  <c:v>52.5</c:v>
                </c:pt>
                <c:pt idx="526">
                  <c:v>52.6</c:v>
                </c:pt>
                <c:pt idx="527">
                  <c:v>52.7</c:v>
                </c:pt>
                <c:pt idx="528">
                  <c:v>52.8</c:v>
                </c:pt>
                <c:pt idx="529">
                  <c:v>52.9</c:v>
                </c:pt>
                <c:pt idx="530">
                  <c:v>53</c:v>
                </c:pt>
                <c:pt idx="531">
                  <c:v>53.1</c:v>
                </c:pt>
                <c:pt idx="532">
                  <c:v>53.2</c:v>
                </c:pt>
                <c:pt idx="533">
                  <c:v>53.3</c:v>
                </c:pt>
                <c:pt idx="534">
                  <c:v>53.4</c:v>
                </c:pt>
                <c:pt idx="535">
                  <c:v>53.5</c:v>
                </c:pt>
                <c:pt idx="536">
                  <c:v>53.6</c:v>
                </c:pt>
                <c:pt idx="537">
                  <c:v>53.7</c:v>
                </c:pt>
                <c:pt idx="538">
                  <c:v>53.8</c:v>
                </c:pt>
                <c:pt idx="539">
                  <c:v>53.9</c:v>
                </c:pt>
                <c:pt idx="540">
                  <c:v>54</c:v>
                </c:pt>
                <c:pt idx="541">
                  <c:v>54.1</c:v>
                </c:pt>
                <c:pt idx="542">
                  <c:v>54.2</c:v>
                </c:pt>
                <c:pt idx="543">
                  <c:v>54.3</c:v>
                </c:pt>
                <c:pt idx="544">
                  <c:v>54.4</c:v>
                </c:pt>
                <c:pt idx="545">
                  <c:v>54.5</c:v>
                </c:pt>
                <c:pt idx="546">
                  <c:v>54.6</c:v>
                </c:pt>
                <c:pt idx="547">
                  <c:v>54.7</c:v>
                </c:pt>
                <c:pt idx="548">
                  <c:v>54.8</c:v>
                </c:pt>
                <c:pt idx="549">
                  <c:v>54.9</c:v>
                </c:pt>
                <c:pt idx="550">
                  <c:v>55</c:v>
                </c:pt>
                <c:pt idx="551">
                  <c:v>55.1</c:v>
                </c:pt>
                <c:pt idx="552">
                  <c:v>55.2</c:v>
                </c:pt>
                <c:pt idx="553">
                  <c:v>55.3</c:v>
                </c:pt>
                <c:pt idx="554">
                  <c:v>55.4</c:v>
                </c:pt>
                <c:pt idx="555">
                  <c:v>55.5</c:v>
                </c:pt>
                <c:pt idx="556">
                  <c:v>55.6</c:v>
                </c:pt>
                <c:pt idx="557">
                  <c:v>55.7</c:v>
                </c:pt>
                <c:pt idx="558">
                  <c:v>55.8</c:v>
                </c:pt>
                <c:pt idx="559">
                  <c:v>55.9</c:v>
                </c:pt>
                <c:pt idx="560">
                  <c:v>56</c:v>
                </c:pt>
                <c:pt idx="561">
                  <c:v>56.1</c:v>
                </c:pt>
                <c:pt idx="562">
                  <c:v>56.2</c:v>
                </c:pt>
                <c:pt idx="563">
                  <c:v>56.3</c:v>
                </c:pt>
                <c:pt idx="564">
                  <c:v>56.4</c:v>
                </c:pt>
                <c:pt idx="565">
                  <c:v>56.5</c:v>
                </c:pt>
                <c:pt idx="566">
                  <c:v>56.6</c:v>
                </c:pt>
                <c:pt idx="567">
                  <c:v>56.7</c:v>
                </c:pt>
                <c:pt idx="568">
                  <c:v>56.8</c:v>
                </c:pt>
                <c:pt idx="569">
                  <c:v>56.9</c:v>
                </c:pt>
                <c:pt idx="570">
                  <c:v>57</c:v>
                </c:pt>
                <c:pt idx="571">
                  <c:v>57.1</c:v>
                </c:pt>
                <c:pt idx="572">
                  <c:v>57.2</c:v>
                </c:pt>
                <c:pt idx="573">
                  <c:v>57.3</c:v>
                </c:pt>
                <c:pt idx="574">
                  <c:v>57.4</c:v>
                </c:pt>
                <c:pt idx="575">
                  <c:v>57.5</c:v>
                </c:pt>
                <c:pt idx="576">
                  <c:v>57.6</c:v>
                </c:pt>
                <c:pt idx="577">
                  <c:v>57.7</c:v>
                </c:pt>
                <c:pt idx="578">
                  <c:v>57.8</c:v>
                </c:pt>
                <c:pt idx="579">
                  <c:v>57.9</c:v>
                </c:pt>
                <c:pt idx="580">
                  <c:v>58</c:v>
                </c:pt>
                <c:pt idx="581">
                  <c:v>58.1</c:v>
                </c:pt>
                <c:pt idx="582">
                  <c:v>58.2</c:v>
                </c:pt>
                <c:pt idx="583">
                  <c:v>58.3</c:v>
                </c:pt>
                <c:pt idx="584">
                  <c:v>58.4</c:v>
                </c:pt>
                <c:pt idx="585">
                  <c:v>58.5</c:v>
                </c:pt>
                <c:pt idx="586">
                  <c:v>58.6</c:v>
                </c:pt>
                <c:pt idx="587">
                  <c:v>58.7</c:v>
                </c:pt>
                <c:pt idx="588">
                  <c:v>58.8</c:v>
                </c:pt>
                <c:pt idx="589">
                  <c:v>58.9</c:v>
                </c:pt>
                <c:pt idx="590">
                  <c:v>59</c:v>
                </c:pt>
                <c:pt idx="591">
                  <c:v>59.1</c:v>
                </c:pt>
                <c:pt idx="592">
                  <c:v>59.2</c:v>
                </c:pt>
                <c:pt idx="593">
                  <c:v>59.3</c:v>
                </c:pt>
                <c:pt idx="594">
                  <c:v>59.4</c:v>
                </c:pt>
                <c:pt idx="595">
                  <c:v>59.5</c:v>
                </c:pt>
                <c:pt idx="596">
                  <c:v>59.6</c:v>
                </c:pt>
                <c:pt idx="597">
                  <c:v>59.7</c:v>
                </c:pt>
                <c:pt idx="598">
                  <c:v>59.8</c:v>
                </c:pt>
                <c:pt idx="599">
                  <c:v>59.9</c:v>
                </c:pt>
                <c:pt idx="600">
                  <c:v>60</c:v>
                </c:pt>
                <c:pt idx="601">
                  <c:v>60.1</c:v>
                </c:pt>
                <c:pt idx="602">
                  <c:v>60.2</c:v>
                </c:pt>
                <c:pt idx="603">
                  <c:v>60.3</c:v>
                </c:pt>
                <c:pt idx="604">
                  <c:v>60.4</c:v>
                </c:pt>
                <c:pt idx="605">
                  <c:v>60.5</c:v>
                </c:pt>
                <c:pt idx="606">
                  <c:v>60.6</c:v>
                </c:pt>
                <c:pt idx="607">
                  <c:v>60.7</c:v>
                </c:pt>
                <c:pt idx="608">
                  <c:v>60.8</c:v>
                </c:pt>
                <c:pt idx="609">
                  <c:v>60.9</c:v>
                </c:pt>
                <c:pt idx="610">
                  <c:v>61</c:v>
                </c:pt>
                <c:pt idx="611">
                  <c:v>61.1</c:v>
                </c:pt>
                <c:pt idx="612">
                  <c:v>61.2</c:v>
                </c:pt>
                <c:pt idx="613">
                  <c:v>61.3</c:v>
                </c:pt>
                <c:pt idx="614">
                  <c:v>61.4</c:v>
                </c:pt>
                <c:pt idx="615">
                  <c:v>61.5</c:v>
                </c:pt>
                <c:pt idx="616">
                  <c:v>61.6</c:v>
                </c:pt>
                <c:pt idx="617">
                  <c:v>61.7</c:v>
                </c:pt>
                <c:pt idx="618">
                  <c:v>61.8</c:v>
                </c:pt>
                <c:pt idx="619">
                  <c:v>61.9</c:v>
                </c:pt>
                <c:pt idx="620">
                  <c:v>62</c:v>
                </c:pt>
                <c:pt idx="621">
                  <c:v>62.1</c:v>
                </c:pt>
                <c:pt idx="622">
                  <c:v>62.2</c:v>
                </c:pt>
                <c:pt idx="623">
                  <c:v>62.3</c:v>
                </c:pt>
                <c:pt idx="624">
                  <c:v>62.4</c:v>
                </c:pt>
                <c:pt idx="625">
                  <c:v>62.5</c:v>
                </c:pt>
                <c:pt idx="626">
                  <c:v>62.6</c:v>
                </c:pt>
                <c:pt idx="627">
                  <c:v>62.7</c:v>
                </c:pt>
                <c:pt idx="628">
                  <c:v>62.8</c:v>
                </c:pt>
                <c:pt idx="629">
                  <c:v>62.9</c:v>
                </c:pt>
                <c:pt idx="630">
                  <c:v>63</c:v>
                </c:pt>
                <c:pt idx="631">
                  <c:v>63.1</c:v>
                </c:pt>
                <c:pt idx="632">
                  <c:v>63.2</c:v>
                </c:pt>
                <c:pt idx="633">
                  <c:v>63.3</c:v>
                </c:pt>
                <c:pt idx="634">
                  <c:v>63.4</c:v>
                </c:pt>
                <c:pt idx="635">
                  <c:v>63.5</c:v>
                </c:pt>
                <c:pt idx="636">
                  <c:v>63.6</c:v>
                </c:pt>
                <c:pt idx="637">
                  <c:v>63.7</c:v>
                </c:pt>
                <c:pt idx="638">
                  <c:v>63.8</c:v>
                </c:pt>
                <c:pt idx="639">
                  <c:v>63.9</c:v>
                </c:pt>
                <c:pt idx="640">
                  <c:v>64</c:v>
                </c:pt>
                <c:pt idx="641">
                  <c:v>64.099999999999994</c:v>
                </c:pt>
                <c:pt idx="642">
                  <c:v>64.2</c:v>
                </c:pt>
                <c:pt idx="643">
                  <c:v>64.3</c:v>
                </c:pt>
                <c:pt idx="644">
                  <c:v>64.400000000000006</c:v>
                </c:pt>
                <c:pt idx="645">
                  <c:v>64.5</c:v>
                </c:pt>
                <c:pt idx="646">
                  <c:v>64.599999999999994</c:v>
                </c:pt>
                <c:pt idx="647">
                  <c:v>64.7</c:v>
                </c:pt>
                <c:pt idx="648">
                  <c:v>64.8</c:v>
                </c:pt>
                <c:pt idx="649">
                  <c:v>64.900000000000006</c:v>
                </c:pt>
                <c:pt idx="650">
                  <c:v>65</c:v>
                </c:pt>
                <c:pt idx="651">
                  <c:v>65.099999999999994</c:v>
                </c:pt>
                <c:pt idx="652">
                  <c:v>65.2</c:v>
                </c:pt>
                <c:pt idx="653">
                  <c:v>65.3</c:v>
                </c:pt>
                <c:pt idx="654">
                  <c:v>65.400000000000006</c:v>
                </c:pt>
                <c:pt idx="655">
                  <c:v>65.5</c:v>
                </c:pt>
                <c:pt idx="656">
                  <c:v>65.599999999999994</c:v>
                </c:pt>
                <c:pt idx="657">
                  <c:v>65.7</c:v>
                </c:pt>
                <c:pt idx="658">
                  <c:v>65.8</c:v>
                </c:pt>
                <c:pt idx="659">
                  <c:v>65.900000000000006</c:v>
                </c:pt>
                <c:pt idx="660">
                  <c:v>66</c:v>
                </c:pt>
                <c:pt idx="661">
                  <c:v>66.099999999999994</c:v>
                </c:pt>
                <c:pt idx="662">
                  <c:v>66.2</c:v>
                </c:pt>
                <c:pt idx="663">
                  <c:v>66.3</c:v>
                </c:pt>
                <c:pt idx="664">
                  <c:v>66.400000000000006</c:v>
                </c:pt>
                <c:pt idx="665">
                  <c:v>66.5</c:v>
                </c:pt>
                <c:pt idx="666">
                  <c:v>66.599999999999994</c:v>
                </c:pt>
                <c:pt idx="667">
                  <c:v>66.7</c:v>
                </c:pt>
                <c:pt idx="668">
                  <c:v>66.8</c:v>
                </c:pt>
                <c:pt idx="669">
                  <c:v>66.900000000000006</c:v>
                </c:pt>
                <c:pt idx="670">
                  <c:v>67</c:v>
                </c:pt>
                <c:pt idx="671">
                  <c:v>67.099999999999994</c:v>
                </c:pt>
                <c:pt idx="672">
                  <c:v>67.2</c:v>
                </c:pt>
                <c:pt idx="673">
                  <c:v>67.3</c:v>
                </c:pt>
                <c:pt idx="674">
                  <c:v>67.400000000000006</c:v>
                </c:pt>
                <c:pt idx="675">
                  <c:v>67.5</c:v>
                </c:pt>
                <c:pt idx="676">
                  <c:v>67.599999999999994</c:v>
                </c:pt>
                <c:pt idx="677">
                  <c:v>67.7</c:v>
                </c:pt>
                <c:pt idx="678">
                  <c:v>67.8</c:v>
                </c:pt>
                <c:pt idx="679">
                  <c:v>67.900000000000006</c:v>
                </c:pt>
                <c:pt idx="680">
                  <c:v>68</c:v>
                </c:pt>
                <c:pt idx="681">
                  <c:v>68.099999999999994</c:v>
                </c:pt>
                <c:pt idx="682">
                  <c:v>68.2</c:v>
                </c:pt>
                <c:pt idx="683">
                  <c:v>68.3</c:v>
                </c:pt>
                <c:pt idx="684">
                  <c:v>68.400000000000006</c:v>
                </c:pt>
                <c:pt idx="685">
                  <c:v>68.5</c:v>
                </c:pt>
                <c:pt idx="686">
                  <c:v>68.599999999999994</c:v>
                </c:pt>
                <c:pt idx="687">
                  <c:v>68.7</c:v>
                </c:pt>
                <c:pt idx="688">
                  <c:v>68.8</c:v>
                </c:pt>
                <c:pt idx="689">
                  <c:v>68.900000000000006</c:v>
                </c:pt>
                <c:pt idx="690">
                  <c:v>69</c:v>
                </c:pt>
                <c:pt idx="691">
                  <c:v>69.099999999999994</c:v>
                </c:pt>
                <c:pt idx="692">
                  <c:v>69.2</c:v>
                </c:pt>
                <c:pt idx="693">
                  <c:v>69.3</c:v>
                </c:pt>
                <c:pt idx="694">
                  <c:v>69.400000000000006</c:v>
                </c:pt>
                <c:pt idx="695">
                  <c:v>69.5</c:v>
                </c:pt>
                <c:pt idx="696">
                  <c:v>69.599999999999994</c:v>
                </c:pt>
                <c:pt idx="697">
                  <c:v>69.7</c:v>
                </c:pt>
                <c:pt idx="698">
                  <c:v>69.8</c:v>
                </c:pt>
                <c:pt idx="699">
                  <c:v>69.900000000000006</c:v>
                </c:pt>
                <c:pt idx="700">
                  <c:v>70</c:v>
                </c:pt>
                <c:pt idx="701">
                  <c:v>70.099999999999994</c:v>
                </c:pt>
                <c:pt idx="702">
                  <c:v>70.2</c:v>
                </c:pt>
                <c:pt idx="703">
                  <c:v>70.3</c:v>
                </c:pt>
                <c:pt idx="704">
                  <c:v>70.400000000000006</c:v>
                </c:pt>
                <c:pt idx="705">
                  <c:v>70.5</c:v>
                </c:pt>
                <c:pt idx="706">
                  <c:v>70.599999999999994</c:v>
                </c:pt>
                <c:pt idx="707">
                  <c:v>70.7</c:v>
                </c:pt>
                <c:pt idx="708">
                  <c:v>70.8</c:v>
                </c:pt>
                <c:pt idx="709">
                  <c:v>70.900000000000006</c:v>
                </c:pt>
                <c:pt idx="710">
                  <c:v>71</c:v>
                </c:pt>
                <c:pt idx="711">
                  <c:v>71.099999999999994</c:v>
                </c:pt>
                <c:pt idx="712">
                  <c:v>71.2</c:v>
                </c:pt>
                <c:pt idx="713">
                  <c:v>71.3</c:v>
                </c:pt>
                <c:pt idx="714">
                  <c:v>71.400000000000006</c:v>
                </c:pt>
                <c:pt idx="715">
                  <c:v>71.5</c:v>
                </c:pt>
                <c:pt idx="716">
                  <c:v>71.599999999999994</c:v>
                </c:pt>
                <c:pt idx="717">
                  <c:v>71.7</c:v>
                </c:pt>
                <c:pt idx="718">
                  <c:v>71.8</c:v>
                </c:pt>
                <c:pt idx="719">
                  <c:v>71.900000000000006</c:v>
                </c:pt>
                <c:pt idx="720">
                  <c:v>72</c:v>
                </c:pt>
                <c:pt idx="721">
                  <c:v>72.099999999999994</c:v>
                </c:pt>
                <c:pt idx="722">
                  <c:v>72.2</c:v>
                </c:pt>
                <c:pt idx="723">
                  <c:v>72.3</c:v>
                </c:pt>
                <c:pt idx="724">
                  <c:v>72.400000000000006</c:v>
                </c:pt>
                <c:pt idx="725">
                  <c:v>72.5</c:v>
                </c:pt>
                <c:pt idx="726">
                  <c:v>72.599999999999994</c:v>
                </c:pt>
                <c:pt idx="727">
                  <c:v>72.7</c:v>
                </c:pt>
                <c:pt idx="728">
                  <c:v>72.8</c:v>
                </c:pt>
                <c:pt idx="729">
                  <c:v>72.900000000000006</c:v>
                </c:pt>
                <c:pt idx="730">
                  <c:v>73</c:v>
                </c:pt>
                <c:pt idx="731">
                  <c:v>73.099999999999994</c:v>
                </c:pt>
                <c:pt idx="732">
                  <c:v>73.2</c:v>
                </c:pt>
                <c:pt idx="733">
                  <c:v>73.3</c:v>
                </c:pt>
                <c:pt idx="734">
                  <c:v>73.400000000000006</c:v>
                </c:pt>
                <c:pt idx="735">
                  <c:v>73.5</c:v>
                </c:pt>
                <c:pt idx="736">
                  <c:v>73.599999999999994</c:v>
                </c:pt>
                <c:pt idx="737">
                  <c:v>73.7</c:v>
                </c:pt>
                <c:pt idx="738">
                  <c:v>73.8</c:v>
                </c:pt>
                <c:pt idx="739">
                  <c:v>73.900000000000006</c:v>
                </c:pt>
                <c:pt idx="740">
                  <c:v>74</c:v>
                </c:pt>
                <c:pt idx="741">
                  <c:v>74.099999999999994</c:v>
                </c:pt>
                <c:pt idx="742">
                  <c:v>74.2</c:v>
                </c:pt>
                <c:pt idx="743">
                  <c:v>74.3</c:v>
                </c:pt>
                <c:pt idx="744">
                  <c:v>74.400000000000006</c:v>
                </c:pt>
                <c:pt idx="745">
                  <c:v>74.5</c:v>
                </c:pt>
                <c:pt idx="746">
                  <c:v>74.599999999999994</c:v>
                </c:pt>
                <c:pt idx="747">
                  <c:v>74.7</c:v>
                </c:pt>
                <c:pt idx="748">
                  <c:v>74.8</c:v>
                </c:pt>
                <c:pt idx="749">
                  <c:v>74.900000000000006</c:v>
                </c:pt>
                <c:pt idx="750">
                  <c:v>75</c:v>
                </c:pt>
                <c:pt idx="751">
                  <c:v>75.099999999999994</c:v>
                </c:pt>
                <c:pt idx="752">
                  <c:v>75.2</c:v>
                </c:pt>
                <c:pt idx="753">
                  <c:v>75.3</c:v>
                </c:pt>
                <c:pt idx="754">
                  <c:v>75.400000000000006</c:v>
                </c:pt>
                <c:pt idx="755">
                  <c:v>75.5</c:v>
                </c:pt>
                <c:pt idx="756">
                  <c:v>75.599999999999994</c:v>
                </c:pt>
                <c:pt idx="757">
                  <c:v>75.7</c:v>
                </c:pt>
                <c:pt idx="758">
                  <c:v>75.8</c:v>
                </c:pt>
                <c:pt idx="759">
                  <c:v>75.900000000000006</c:v>
                </c:pt>
                <c:pt idx="760">
                  <c:v>76</c:v>
                </c:pt>
                <c:pt idx="761">
                  <c:v>76.099999999999994</c:v>
                </c:pt>
                <c:pt idx="762">
                  <c:v>76.2</c:v>
                </c:pt>
                <c:pt idx="763">
                  <c:v>76.3</c:v>
                </c:pt>
                <c:pt idx="764">
                  <c:v>76.400000000000006</c:v>
                </c:pt>
                <c:pt idx="765">
                  <c:v>76.5</c:v>
                </c:pt>
                <c:pt idx="766">
                  <c:v>76.599999999999994</c:v>
                </c:pt>
                <c:pt idx="767">
                  <c:v>76.7</c:v>
                </c:pt>
                <c:pt idx="768">
                  <c:v>76.8</c:v>
                </c:pt>
                <c:pt idx="769">
                  <c:v>76.900000000000006</c:v>
                </c:pt>
                <c:pt idx="770">
                  <c:v>77</c:v>
                </c:pt>
                <c:pt idx="771">
                  <c:v>77.099999999999994</c:v>
                </c:pt>
                <c:pt idx="772">
                  <c:v>77.2</c:v>
                </c:pt>
                <c:pt idx="773">
                  <c:v>77.3</c:v>
                </c:pt>
                <c:pt idx="774">
                  <c:v>77.400000000000006</c:v>
                </c:pt>
                <c:pt idx="775">
                  <c:v>77.5</c:v>
                </c:pt>
                <c:pt idx="776">
                  <c:v>77.599999999999994</c:v>
                </c:pt>
                <c:pt idx="777">
                  <c:v>77.7</c:v>
                </c:pt>
                <c:pt idx="778">
                  <c:v>77.8</c:v>
                </c:pt>
                <c:pt idx="779">
                  <c:v>77.900000000000006</c:v>
                </c:pt>
                <c:pt idx="780">
                  <c:v>78</c:v>
                </c:pt>
                <c:pt idx="781">
                  <c:v>78.099999999999994</c:v>
                </c:pt>
                <c:pt idx="782">
                  <c:v>78.2</c:v>
                </c:pt>
                <c:pt idx="783">
                  <c:v>78.3</c:v>
                </c:pt>
                <c:pt idx="784">
                  <c:v>78.400000000000006</c:v>
                </c:pt>
                <c:pt idx="785">
                  <c:v>78.5</c:v>
                </c:pt>
                <c:pt idx="786">
                  <c:v>78.599999999999994</c:v>
                </c:pt>
                <c:pt idx="787">
                  <c:v>78.7</c:v>
                </c:pt>
                <c:pt idx="788">
                  <c:v>78.8</c:v>
                </c:pt>
                <c:pt idx="789">
                  <c:v>78.900000000000006</c:v>
                </c:pt>
                <c:pt idx="790">
                  <c:v>79</c:v>
                </c:pt>
                <c:pt idx="791">
                  <c:v>79.099999999999994</c:v>
                </c:pt>
                <c:pt idx="792">
                  <c:v>79.2</c:v>
                </c:pt>
                <c:pt idx="793">
                  <c:v>79.3</c:v>
                </c:pt>
                <c:pt idx="794">
                  <c:v>79.400000000000006</c:v>
                </c:pt>
                <c:pt idx="795">
                  <c:v>79.5</c:v>
                </c:pt>
                <c:pt idx="796">
                  <c:v>79.599999999999994</c:v>
                </c:pt>
                <c:pt idx="797">
                  <c:v>79.7</c:v>
                </c:pt>
                <c:pt idx="798">
                  <c:v>79.8</c:v>
                </c:pt>
                <c:pt idx="799">
                  <c:v>79.900000000000006</c:v>
                </c:pt>
                <c:pt idx="800">
                  <c:v>80</c:v>
                </c:pt>
                <c:pt idx="801">
                  <c:v>80.099999999999994</c:v>
                </c:pt>
                <c:pt idx="802">
                  <c:v>80.2</c:v>
                </c:pt>
                <c:pt idx="803">
                  <c:v>80.3</c:v>
                </c:pt>
                <c:pt idx="804">
                  <c:v>80.400000000000006</c:v>
                </c:pt>
                <c:pt idx="805">
                  <c:v>80.5</c:v>
                </c:pt>
                <c:pt idx="806">
                  <c:v>80.599999999999994</c:v>
                </c:pt>
                <c:pt idx="807">
                  <c:v>80.7</c:v>
                </c:pt>
                <c:pt idx="808">
                  <c:v>80.8</c:v>
                </c:pt>
                <c:pt idx="809">
                  <c:v>80.900000000000006</c:v>
                </c:pt>
                <c:pt idx="810">
                  <c:v>81</c:v>
                </c:pt>
                <c:pt idx="811">
                  <c:v>81.099999999999994</c:v>
                </c:pt>
                <c:pt idx="812">
                  <c:v>81.2</c:v>
                </c:pt>
                <c:pt idx="813">
                  <c:v>81.3</c:v>
                </c:pt>
                <c:pt idx="814">
                  <c:v>81.400000000000006</c:v>
                </c:pt>
                <c:pt idx="815">
                  <c:v>81.5</c:v>
                </c:pt>
                <c:pt idx="816">
                  <c:v>81.599999999999994</c:v>
                </c:pt>
                <c:pt idx="817">
                  <c:v>81.7</c:v>
                </c:pt>
                <c:pt idx="818">
                  <c:v>81.8</c:v>
                </c:pt>
                <c:pt idx="819">
                  <c:v>81.900000000000006</c:v>
                </c:pt>
                <c:pt idx="820">
                  <c:v>82</c:v>
                </c:pt>
                <c:pt idx="821">
                  <c:v>82.1</c:v>
                </c:pt>
                <c:pt idx="822">
                  <c:v>82.2</c:v>
                </c:pt>
                <c:pt idx="823">
                  <c:v>82.3</c:v>
                </c:pt>
                <c:pt idx="824">
                  <c:v>82.4</c:v>
                </c:pt>
                <c:pt idx="825">
                  <c:v>82.5</c:v>
                </c:pt>
                <c:pt idx="826">
                  <c:v>82.6</c:v>
                </c:pt>
                <c:pt idx="827">
                  <c:v>82.7</c:v>
                </c:pt>
                <c:pt idx="828">
                  <c:v>82.8</c:v>
                </c:pt>
                <c:pt idx="829">
                  <c:v>82.9</c:v>
                </c:pt>
                <c:pt idx="830">
                  <c:v>83</c:v>
                </c:pt>
                <c:pt idx="831">
                  <c:v>83.1</c:v>
                </c:pt>
                <c:pt idx="832">
                  <c:v>83.2</c:v>
                </c:pt>
                <c:pt idx="833">
                  <c:v>83.3</c:v>
                </c:pt>
                <c:pt idx="834">
                  <c:v>83.4</c:v>
                </c:pt>
                <c:pt idx="835">
                  <c:v>83.5</c:v>
                </c:pt>
                <c:pt idx="836">
                  <c:v>83.6</c:v>
                </c:pt>
                <c:pt idx="837">
                  <c:v>83.7</c:v>
                </c:pt>
                <c:pt idx="838">
                  <c:v>83.8</c:v>
                </c:pt>
                <c:pt idx="839">
                  <c:v>83.9</c:v>
                </c:pt>
                <c:pt idx="840">
                  <c:v>84</c:v>
                </c:pt>
                <c:pt idx="841">
                  <c:v>84.1</c:v>
                </c:pt>
                <c:pt idx="842">
                  <c:v>84.2</c:v>
                </c:pt>
                <c:pt idx="843">
                  <c:v>84.3</c:v>
                </c:pt>
                <c:pt idx="844">
                  <c:v>84.4</c:v>
                </c:pt>
                <c:pt idx="845">
                  <c:v>84.5</c:v>
                </c:pt>
                <c:pt idx="846">
                  <c:v>84.6</c:v>
                </c:pt>
                <c:pt idx="847">
                  <c:v>84.7</c:v>
                </c:pt>
                <c:pt idx="848">
                  <c:v>84.8</c:v>
                </c:pt>
                <c:pt idx="849">
                  <c:v>84.9</c:v>
                </c:pt>
                <c:pt idx="850">
                  <c:v>85</c:v>
                </c:pt>
                <c:pt idx="851">
                  <c:v>85.1</c:v>
                </c:pt>
                <c:pt idx="852">
                  <c:v>85.2</c:v>
                </c:pt>
                <c:pt idx="853">
                  <c:v>85.3</c:v>
                </c:pt>
                <c:pt idx="854">
                  <c:v>85.4</c:v>
                </c:pt>
                <c:pt idx="855">
                  <c:v>85.5</c:v>
                </c:pt>
                <c:pt idx="856">
                  <c:v>85.6</c:v>
                </c:pt>
                <c:pt idx="857">
                  <c:v>85.7</c:v>
                </c:pt>
                <c:pt idx="858">
                  <c:v>85.8</c:v>
                </c:pt>
                <c:pt idx="859">
                  <c:v>85.9</c:v>
                </c:pt>
                <c:pt idx="860">
                  <c:v>86</c:v>
                </c:pt>
                <c:pt idx="861">
                  <c:v>86.1</c:v>
                </c:pt>
                <c:pt idx="862">
                  <c:v>86.2</c:v>
                </c:pt>
                <c:pt idx="863">
                  <c:v>86.3</c:v>
                </c:pt>
                <c:pt idx="864">
                  <c:v>86.4</c:v>
                </c:pt>
                <c:pt idx="865">
                  <c:v>86.5</c:v>
                </c:pt>
                <c:pt idx="866">
                  <c:v>86.6</c:v>
                </c:pt>
                <c:pt idx="867">
                  <c:v>86.7</c:v>
                </c:pt>
                <c:pt idx="868">
                  <c:v>86.8</c:v>
                </c:pt>
                <c:pt idx="869">
                  <c:v>86.9</c:v>
                </c:pt>
                <c:pt idx="870">
                  <c:v>87</c:v>
                </c:pt>
                <c:pt idx="871">
                  <c:v>87.1</c:v>
                </c:pt>
                <c:pt idx="872">
                  <c:v>87.2</c:v>
                </c:pt>
                <c:pt idx="873">
                  <c:v>87.3</c:v>
                </c:pt>
                <c:pt idx="874">
                  <c:v>87.4</c:v>
                </c:pt>
                <c:pt idx="875">
                  <c:v>87.5</c:v>
                </c:pt>
                <c:pt idx="876">
                  <c:v>87.6</c:v>
                </c:pt>
                <c:pt idx="877">
                  <c:v>87.7</c:v>
                </c:pt>
                <c:pt idx="878">
                  <c:v>87.8</c:v>
                </c:pt>
                <c:pt idx="879">
                  <c:v>87.9</c:v>
                </c:pt>
                <c:pt idx="880">
                  <c:v>88</c:v>
                </c:pt>
                <c:pt idx="881">
                  <c:v>88.1</c:v>
                </c:pt>
                <c:pt idx="882">
                  <c:v>88.2</c:v>
                </c:pt>
                <c:pt idx="883">
                  <c:v>88.3</c:v>
                </c:pt>
                <c:pt idx="884">
                  <c:v>88.4</c:v>
                </c:pt>
                <c:pt idx="885">
                  <c:v>88.5</c:v>
                </c:pt>
                <c:pt idx="886">
                  <c:v>88.6</c:v>
                </c:pt>
                <c:pt idx="887">
                  <c:v>88.7</c:v>
                </c:pt>
                <c:pt idx="888">
                  <c:v>88.8</c:v>
                </c:pt>
                <c:pt idx="889">
                  <c:v>88.9</c:v>
                </c:pt>
                <c:pt idx="890">
                  <c:v>89</c:v>
                </c:pt>
                <c:pt idx="891">
                  <c:v>89.1</c:v>
                </c:pt>
                <c:pt idx="892">
                  <c:v>89.2</c:v>
                </c:pt>
                <c:pt idx="893">
                  <c:v>89.3</c:v>
                </c:pt>
                <c:pt idx="894">
                  <c:v>89.4</c:v>
                </c:pt>
                <c:pt idx="895">
                  <c:v>89.5</c:v>
                </c:pt>
                <c:pt idx="896">
                  <c:v>89.6</c:v>
                </c:pt>
                <c:pt idx="897">
                  <c:v>89.7</c:v>
                </c:pt>
                <c:pt idx="898">
                  <c:v>89.8</c:v>
                </c:pt>
                <c:pt idx="899">
                  <c:v>89.9</c:v>
                </c:pt>
                <c:pt idx="900">
                  <c:v>90</c:v>
                </c:pt>
                <c:pt idx="901">
                  <c:v>90.1</c:v>
                </c:pt>
                <c:pt idx="902">
                  <c:v>90.2</c:v>
                </c:pt>
                <c:pt idx="903">
                  <c:v>90.3</c:v>
                </c:pt>
                <c:pt idx="904">
                  <c:v>90.4</c:v>
                </c:pt>
                <c:pt idx="905">
                  <c:v>90.5</c:v>
                </c:pt>
                <c:pt idx="906">
                  <c:v>90.6</c:v>
                </c:pt>
                <c:pt idx="907">
                  <c:v>90.7</c:v>
                </c:pt>
                <c:pt idx="908">
                  <c:v>90.8</c:v>
                </c:pt>
                <c:pt idx="909">
                  <c:v>90.9</c:v>
                </c:pt>
                <c:pt idx="910">
                  <c:v>91</c:v>
                </c:pt>
                <c:pt idx="911">
                  <c:v>91.1</c:v>
                </c:pt>
                <c:pt idx="912">
                  <c:v>91.2</c:v>
                </c:pt>
                <c:pt idx="913">
                  <c:v>91.3</c:v>
                </c:pt>
                <c:pt idx="914">
                  <c:v>91.4</c:v>
                </c:pt>
                <c:pt idx="915">
                  <c:v>91.5</c:v>
                </c:pt>
                <c:pt idx="916">
                  <c:v>91.6</c:v>
                </c:pt>
                <c:pt idx="917">
                  <c:v>91.7</c:v>
                </c:pt>
                <c:pt idx="918">
                  <c:v>91.8</c:v>
                </c:pt>
                <c:pt idx="919">
                  <c:v>91.9</c:v>
                </c:pt>
                <c:pt idx="920">
                  <c:v>92</c:v>
                </c:pt>
                <c:pt idx="921">
                  <c:v>92.1</c:v>
                </c:pt>
                <c:pt idx="922">
                  <c:v>92.2</c:v>
                </c:pt>
                <c:pt idx="923">
                  <c:v>92.3</c:v>
                </c:pt>
                <c:pt idx="924">
                  <c:v>92.4</c:v>
                </c:pt>
                <c:pt idx="925">
                  <c:v>92.5</c:v>
                </c:pt>
                <c:pt idx="926">
                  <c:v>92.6</c:v>
                </c:pt>
                <c:pt idx="927">
                  <c:v>92.7</c:v>
                </c:pt>
                <c:pt idx="928">
                  <c:v>92.8</c:v>
                </c:pt>
                <c:pt idx="929">
                  <c:v>92.9</c:v>
                </c:pt>
                <c:pt idx="930">
                  <c:v>93</c:v>
                </c:pt>
                <c:pt idx="931">
                  <c:v>93.1</c:v>
                </c:pt>
                <c:pt idx="932">
                  <c:v>93.2</c:v>
                </c:pt>
                <c:pt idx="933">
                  <c:v>93.3</c:v>
                </c:pt>
                <c:pt idx="934">
                  <c:v>93.4</c:v>
                </c:pt>
                <c:pt idx="935">
                  <c:v>93.5</c:v>
                </c:pt>
                <c:pt idx="936">
                  <c:v>93.6</c:v>
                </c:pt>
                <c:pt idx="937">
                  <c:v>93.7</c:v>
                </c:pt>
                <c:pt idx="938">
                  <c:v>93.8</c:v>
                </c:pt>
                <c:pt idx="939">
                  <c:v>93.9</c:v>
                </c:pt>
                <c:pt idx="940">
                  <c:v>94</c:v>
                </c:pt>
                <c:pt idx="941">
                  <c:v>94.1</c:v>
                </c:pt>
                <c:pt idx="942">
                  <c:v>94.2</c:v>
                </c:pt>
                <c:pt idx="943">
                  <c:v>94.3</c:v>
                </c:pt>
                <c:pt idx="944">
                  <c:v>94.4</c:v>
                </c:pt>
                <c:pt idx="945">
                  <c:v>94.5</c:v>
                </c:pt>
                <c:pt idx="946">
                  <c:v>94.6</c:v>
                </c:pt>
                <c:pt idx="947">
                  <c:v>94.7</c:v>
                </c:pt>
                <c:pt idx="948">
                  <c:v>94.8</c:v>
                </c:pt>
                <c:pt idx="949">
                  <c:v>94.9</c:v>
                </c:pt>
                <c:pt idx="950">
                  <c:v>95</c:v>
                </c:pt>
                <c:pt idx="951">
                  <c:v>95.1</c:v>
                </c:pt>
                <c:pt idx="952">
                  <c:v>95.2</c:v>
                </c:pt>
                <c:pt idx="953">
                  <c:v>95.3</c:v>
                </c:pt>
                <c:pt idx="954">
                  <c:v>95.4</c:v>
                </c:pt>
                <c:pt idx="955">
                  <c:v>95.5</c:v>
                </c:pt>
                <c:pt idx="956">
                  <c:v>95.6</c:v>
                </c:pt>
                <c:pt idx="957">
                  <c:v>95.7</c:v>
                </c:pt>
                <c:pt idx="958">
                  <c:v>95.8</c:v>
                </c:pt>
                <c:pt idx="959">
                  <c:v>95.9</c:v>
                </c:pt>
                <c:pt idx="960">
                  <c:v>96</c:v>
                </c:pt>
                <c:pt idx="961">
                  <c:v>96.1</c:v>
                </c:pt>
                <c:pt idx="962">
                  <c:v>96.2</c:v>
                </c:pt>
                <c:pt idx="963">
                  <c:v>96.3</c:v>
                </c:pt>
                <c:pt idx="964">
                  <c:v>96.4</c:v>
                </c:pt>
                <c:pt idx="965">
                  <c:v>96.5</c:v>
                </c:pt>
                <c:pt idx="966">
                  <c:v>96.6</c:v>
                </c:pt>
                <c:pt idx="967">
                  <c:v>96.7</c:v>
                </c:pt>
                <c:pt idx="968">
                  <c:v>96.8</c:v>
                </c:pt>
                <c:pt idx="969">
                  <c:v>96.9</c:v>
                </c:pt>
                <c:pt idx="970">
                  <c:v>97</c:v>
                </c:pt>
                <c:pt idx="971">
                  <c:v>97.1</c:v>
                </c:pt>
                <c:pt idx="972">
                  <c:v>97.2</c:v>
                </c:pt>
                <c:pt idx="973">
                  <c:v>97.3</c:v>
                </c:pt>
                <c:pt idx="974">
                  <c:v>97.4</c:v>
                </c:pt>
                <c:pt idx="975">
                  <c:v>97.5</c:v>
                </c:pt>
                <c:pt idx="976">
                  <c:v>97.6</c:v>
                </c:pt>
                <c:pt idx="977">
                  <c:v>97.7</c:v>
                </c:pt>
                <c:pt idx="978">
                  <c:v>97.8</c:v>
                </c:pt>
                <c:pt idx="979">
                  <c:v>97.9</c:v>
                </c:pt>
                <c:pt idx="980">
                  <c:v>98</c:v>
                </c:pt>
                <c:pt idx="981">
                  <c:v>98.1</c:v>
                </c:pt>
                <c:pt idx="982">
                  <c:v>98.2</c:v>
                </c:pt>
                <c:pt idx="983">
                  <c:v>98.3</c:v>
                </c:pt>
                <c:pt idx="984">
                  <c:v>98.4</c:v>
                </c:pt>
                <c:pt idx="985">
                  <c:v>98.5</c:v>
                </c:pt>
                <c:pt idx="986">
                  <c:v>98.6</c:v>
                </c:pt>
                <c:pt idx="987">
                  <c:v>98.7</c:v>
                </c:pt>
                <c:pt idx="988">
                  <c:v>98.8</c:v>
                </c:pt>
                <c:pt idx="989">
                  <c:v>98.9</c:v>
                </c:pt>
                <c:pt idx="990">
                  <c:v>99</c:v>
                </c:pt>
                <c:pt idx="991">
                  <c:v>99.1</c:v>
                </c:pt>
                <c:pt idx="992">
                  <c:v>99.2</c:v>
                </c:pt>
                <c:pt idx="993">
                  <c:v>99.3</c:v>
                </c:pt>
                <c:pt idx="994">
                  <c:v>99.4</c:v>
                </c:pt>
                <c:pt idx="995">
                  <c:v>99.5</c:v>
                </c:pt>
                <c:pt idx="996">
                  <c:v>99.6</c:v>
                </c:pt>
                <c:pt idx="997">
                  <c:v>99.7</c:v>
                </c:pt>
                <c:pt idx="998">
                  <c:v>99.8</c:v>
                </c:pt>
                <c:pt idx="999">
                  <c:v>99.9</c:v>
                </c:pt>
                <c:pt idx="1000">
                  <c:v>100</c:v>
                </c:pt>
              </c:numCache>
            </c:numRef>
          </c:xVal>
          <c:yVal>
            <c:numRef>
              <c:f>Sheet1!$C$2:$C$1002</c:f>
              <c:numCache>
                <c:formatCode>General</c:formatCode>
                <c:ptCount val="1001"/>
                <c:pt idx="0">
                  <c:v>1</c:v>
                </c:pt>
                <c:pt idx="1">
                  <c:v>0.99750312239746008</c:v>
                </c:pt>
                <c:pt idx="2">
                  <c:v>0.99501247919268232</c:v>
                </c:pt>
                <c:pt idx="3">
                  <c:v>0.99252805481913842</c:v>
                </c:pt>
                <c:pt idx="4">
                  <c:v>0.99004983374916811</c:v>
                </c:pt>
                <c:pt idx="5">
                  <c:v>0.98757780049388144</c:v>
                </c:pt>
                <c:pt idx="6">
                  <c:v>0.98511193960306265</c:v>
                </c:pt>
                <c:pt idx="7">
                  <c:v>0.9826522356650732</c:v>
                </c:pt>
                <c:pt idx="8">
                  <c:v>0.98019867330675525</c:v>
                </c:pt>
                <c:pt idx="9">
                  <c:v>0.97775123719333634</c:v>
                </c:pt>
                <c:pt idx="10">
                  <c:v>0.97530991202833262</c:v>
                </c:pt>
                <c:pt idx="11">
                  <c:v>0.972874682553454</c:v>
                </c:pt>
                <c:pt idx="12">
                  <c:v>0.97044553354850815</c:v>
                </c:pt>
                <c:pt idx="13">
                  <c:v>0.96802244983130603</c:v>
                </c:pt>
                <c:pt idx="14">
                  <c:v>0.96560541625756646</c:v>
                </c:pt>
                <c:pt idx="15">
                  <c:v>0.96319441772082182</c:v>
                </c:pt>
                <c:pt idx="16">
                  <c:v>0.96078943915232318</c:v>
                </c:pt>
                <c:pt idx="17">
                  <c:v>0.95839046552094698</c:v>
                </c:pt>
                <c:pt idx="18">
                  <c:v>0.95599748183309985</c:v>
                </c:pt>
                <c:pt idx="19">
                  <c:v>0.95361047313262637</c:v>
                </c:pt>
                <c:pt idx="20">
                  <c:v>0.95122942450071402</c:v>
                </c:pt>
                <c:pt idx="21">
                  <c:v>0.94885432105580125</c:v>
                </c:pt>
                <c:pt idx="22">
                  <c:v>0.94648514795348382</c:v>
                </c:pt>
                <c:pt idx="23">
                  <c:v>0.94412189038642214</c:v>
                </c:pt>
                <c:pt idx="24">
                  <c:v>0.94176453358424872</c:v>
                </c:pt>
                <c:pt idx="25">
                  <c:v>0.93941306281347581</c:v>
                </c:pt>
                <c:pt idx="26">
                  <c:v>0.93706746337740343</c:v>
                </c:pt>
                <c:pt idx="27">
                  <c:v>0.93472772061602749</c:v>
                </c:pt>
                <c:pt idx="28">
                  <c:v>0.93239381990594827</c:v>
                </c:pt>
                <c:pt idx="29">
                  <c:v>0.93006574666027853</c:v>
                </c:pt>
                <c:pt idx="30">
                  <c:v>0.92774348632855286</c:v>
                </c:pt>
                <c:pt idx="31">
                  <c:v>0.92542702439663682</c:v>
                </c:pt>
                <c:pt idx="32">
                  <c:v>0.92311634638663576</c:v>
                </c:pt>
                <c:pt idx="33">
                  <c:v>0.92081143785680453</c:v>
                </c:pt>
                <c:pt idx="34">
                  <c:v>0.91851228440145738</c:v>
                </c:pt>
                <c:pt idx="35">
                  <c:v>0.91621887165087756</c:v>
                </c:pt>
                <c:pt idx="36">
                  <c:v>0.91393118527122819</c:v>
                </c:pt>
                <c:pt idx="37">
                  <c:v>0.91164921096446172</c:v>
                </c:pt>
                <c:pt idx="38">
                  <c:v>0.90937293446823142</c:v>
                </c:pt>
                <c:pt idx="39">
                  <c:v>0.90710234155580172</c:v>
                </c:pt>
                <c:pt idx="40">
                  <c:v>0.90483741803595952</c:v>
                </c:pt>
                <c:pt idx="41">
                  <c:v>0.90257814975292561</c:v>
                </c:pt>
                <c:pt idx="42">
                  <c:v>0.90032452258626561</c:v>
                </c:pt>
                <c:pt idx="43">
                  <c:v>0.89807652245080261</c:v>
                </c:pt>
                <c:pt idx="44">
                  <c:v>0.89583413529652822</c:v>
                </c:pt>
                <c:pt idx="45">
                  <c:v>0.89359734710851568</c:v>
                </c:pt>
                <c:pt idx="46">
                  <c:v>0.89136614390683133</c:v>
                </c:pt>
                <c:pt idx="47">
                  <c:v>0.88914051174644804</c:v>
                </c:pt>
                <c:pt idx="48">
                  <c:v>0.88692043671715748</c:v>
                </c:pt>
                <c:pt idx="49">
                  <c:v>0.88470590494348356</c:v>
                </c:pt>
                <c:pt idx="50">
                  <c:v>0.88249690258459546</c:v>
                </c:pt>
                <c:pt idx="51">
                  <c:v>0.88029341583422116</c:v>
                </c:pt>
                <c:pt idx="52">
                  <c:v>0.8780954309205613</c:v>
                </c:pt>
                <c:pt idx="53">
                  <c:v>0.87590293410620312</c:v>
                </c:pt>
                <c:pt idx="54">
                  <c:v>0.87371591168803442</c:v>
                </c:pt>
                <c:pt idx="55">
                  <c:v>0.87153434999715784</c:v>
                </c:pt>
                <c:pt idx="56">
                  <c:v>0.86935823539880586</c:v>
                </c:pt>
                <c:pt idx="57">
                  <c:v>0.86718755429225491</c:v>
                </c:pt>
                <c:pt idx="58">
                  <c:v>0.8650222931107413</c:v>
                </c:pt>
                <c:pt idx="59">
                  <c:v>0.86286243832137532</c:v>
                </c:pt>
                <c:pt idx="60">
                  <c:v>0.86070797642505781</c:v>
                </c:pt>
                <c:pt idx="61">
                  <c:v>0.85855889395639462</c:v>
                </c:pt>
                <c:pt idx="62">
                  <c:v>0.85641517748361351</c:v>
                </c:pt>
                <c:pt idx="63">
                  <c:v>0.85427681360847951</c:v>
                </c:pt>
                <c:pt idx="64">
                  <c:v>0.85214378896621135</c:v>
                </c:pt>
                <c:pt idx="65">
                  <c:v>0.85001609022539815</c:v>
                </c:pt>
                <c:pt idx="66">
                  <c:v>0.84789370408791587</c:v>
                </c:pt>
                <c:pt idx="67">
                  <c:v>0.84577661728884412</c:v>
                </c:pt>
                <c:pt idx="68">
                  <c:v>0.8436648165963837</c:v>
                </c:pt>
                <c:pt idx="69">
                  <c:v>0.84155828881177319</c:v>
                </c:pt>
                <c:pt idx="70">
                  <c:v>0.83945702076920736</c:v>
                </c:pt>
                <c:pt idx="71">
                  <c:v>0.83736099933575392</c:v>
                </c:pt>
                <c:pt idx="72">
                  <c:v>0.835270211411272</c:v>
                </c:pt>
                <c:pt idx="73">
                  <c:v>0.83318464392833047</c:v>
                </c:pt>
                <c:pt idx="74">
                  <c:v>0.83110428385212565</c:v>
                </c:pt>
                <c:pt idx="75">
                  <c:v>0.82902911818040037</c:v>
                </c:pt>
                <c:pt idx="76">
                  <c:v>0.82695913394336229</c:v>
                </c:pt>
                <c:pt idx="77">
                  <c:v>0.82489431820360337</c:v>
                </c:pt>
                <c:pt idx="78">
                  <c:v>0.82283465805601841</c:v>
                </c:pt>
                <c:pt idx="79">
                  <c:v>0.82078014062772475</c:v>
                </c:pt>
                <c:pt idx="80">
                  <c:v>0.81873075307798182</c:v>
                </c:pt>
                <c:pt idx="81">
                  <c:v>0.81668648259811083</c:v>
                </c:pt>
                <c:pt idx="82">
                  <c:v>0.81464731641141452</c:v>
                </c:pt>
                <c:pt idx="83">
                  <c:v>0.81261324177309768</c:v>
                </c:pt>
                <c:pt idx="84">
                  <c:v>0.81058424597018708</c:v>
                </c:pt>
                <c:pt idx="85">
                  <c:v>0.80856031632145242</c:v>
                </c:pt>
                <c:pt idx="86">
                  <c:v>0.80654144017732687</c:v>
                </c:pt>
                <c:pt idx="87">
                  <c:v>0.80452760491982789</c:v>
                </c:pt>
                <c:pt idx="88">
                  <c:v>0.80251879796247849</c:v>
                </c:pt>
                <c:pt idx="89">
                  <c:v>0.80051500675022869</c:v>
                </c:pt>
                <c:pt idx="90">
                  <c:v>0.79851621875937706</c:v>
                </c:pt>
                <c:pt idx="91">
                  <c:v>0.79652242149749186</c:v>
                </c:pt>
                <c:pt idx="92">
                  <c:v>0.79453360250333405</c:v>
                </c:pt>
                <c:pt idx="93">
                  <c:v>0.79254974934677813</c:v>
                </c:pt>
                <c:pt idx="94">
                  <c:v>0.79057084962873558</c:v>
                </c:pt>
                <c:pt idx="95">
                  <c:v>0.78859689098107666</c:v>
                </c:pt>
                <c:pt idx="96">
                  <c:v>0.78662786106655347</c:v>
                </c:pt>
                <c:pt idx="97">
                  <c:v>0.78466374757872248</c:v>
                </c:pt>
                <c:pt idx="98">
                  <c:v>0.78270453824186814</c:v>
                </c:pt>
                <c:pt idx="99">
                  <c:v>0.78075022081092571</c:v>
                </c:pt>
                <c:pt idx="100">
                  <c:v>0.77880078307140488</c:v>
                </c:pt>
                <c:pt idx="101">
                  <c:v>0.77685621283931339</c:v>
                </c:pt>
                <c:pt idx="102">
                  <c:v>0.77491649796108097</c:v>
                </c:pt>
                <c:pt idx="103">
                  <c:v>0.77298162631348322</c:v>
                </c:pt>
                <c:pt idx="104">
                  <c:v>0.77105158580356625</c:v>
                </c:pt>
                <c:pt idx="105">
                  <c:v>0.76912636436857051</c:v>
                </c:pt>
                <c:pt idx="106">
                  <c:v>0.76720594997585567</c:v>
                </c:pt>
                <c:pt idx="107">
                  <c:v>0.7652903306228257</c:v>
                </c:pt>
                <c:pt idx="108">
                  <c:v>0.76337949433685315</c:v>
                </c:pt>
                <c:pt idx="109">
                  <c:v>0.76147342917520522</c:v>
                </c:pt>
                <c:pt idx="110">
                  <c:v>0.75957212322496848</c:v>
                </c:pt>
                <c:pt idx="111">
                  <c:v>0.75767556460297436</c:v>
                </c:pt>
                <c:pt idx="112">
                  <c:v>0.75578374145572547</c:v>
                </c:pt>
                <c:pt idx="113">
                  <c:v>0.75389664195932082</c:v>
                </c:pt>
                <c:pt idx="114">
                  <c:v>0.75201425431938262</c:v>
                </c:pt>
                <c:pt idx="115">
                  <c:v>0.75013656677098184</c:v>
                </c:pt>
                <c:pt idx="116">
                  <c:v>0.74826356757856527</c:v>
                </c:pt>
                <c:pt idx="117">
                  <c:v>0.74639524503588173</c:v>
                </c:pt>
                <c:pt idx="118">
                  <c:v>0.74453158746590931</c:v>
                </c:pt>
                <c:pt idx="119">
                  <c:v>0.74267258322078222</c:v>
                </c:pt>
                <c:pt idx="120">
                  <c:v>0.74081822068171788</c:v>
                </c:pt>
                <c:pt idx="121">
                  <c:v>0.73896848825894423</c:v>
                </c:pt>
                <c:pt idx="122">
                  <c:v>0.73712337439162778</c:v>
                </c:pt>
                <c:pt idx="123">
                  <c:v>0.73528286754780059</c:v>
                </c:pt>
                <c:pt idx="124">
                  <c:v>0.73344695622428924</c:v>
                </c:pt>
                <c:pt idx="125">
                  <c:v>0.73161562894664178</c:v>
                </c:pt>
                <c:pt idx="126">
                  <c:v>0.72978887426905681</c:v>
                </c:pt>
                <c:pt idx="127">
                  <c:v>0.72796668077431159</c:v>
                </c:pt>
                <c:pt idx="128">
                  <c:v>0.72614903707369083</c:v>
                </c:pt>
                <c:pt idx="129">
                  <c:v>0.72433593180691569</c:v>
                </c:pt>
                <c:pt idx="130">
                  <c:v>0.72252735364207221</c:v>
                </c:pt>
                <c:pt idx="131">
                  <c:v>0.72072329127554091</c:v>
                </c:pt>
                <c:pt idx="132">
                  <c:v>0.71892373343192617</c:v>
                </c:pt>
                <c:pt idx="133">
                  <c:v>0.71712866886398563</c:v>
                </c:pt>
                <c:pt idx="134">
                  <c:v>0.71533808635255991</c:v>
                </c:pt>
                <c:pt idx="135">
                  <c:v>0.71355197470650245</c:v>
                </c:pt>
                <c:pt idx="136">
                  <c:v>0.71177032276260965</c:v>
                </c:pt>
                <c:pt idx="137">
                  <c:v>0.70999311938555121</c:v>
                </c:pt>
                <c:pt idx="138">
                  <c:v>0.70822035346779999</c:v>
                </c:pt>
                <c:pt idx="139">
                  <c:v>0.70645201392956336</c:v>
                </c:pt>
                <c:pt idx="140">
                  <c:v>0.70468808971871344</c:v>
                </c:pt>
                <c:pt idx="141">
                  <c:v>0.70292856981071816</c:v>
                </c:pt>
                <c:pt idx="142">
                  <c:v>0.70117344320857244</c:v>
                </c:pt>
                <c:pt idx="143">
                  <c:v>0.69942269894272913</c:v>
                </c:pt>
                <c:pt idx="144">
                  <c:v>0.69767632607103103</c:v>
                </c:pt>
                <c:pt idx="145">
                  <c:v>0.695934313678642</c:v>
                </c:pt>
                <c:pt idx="146">
                  <c:v>0.69419665087797888</c:v>
                </c:pt>
                <c:pt idx="147">
                  <c:v>0.69246332680864342</c:v>
                </c:pt>
                <c:pt idx="148">
                  <c:v>0.69073433063735468</c:v>
                </c:pt>
                <c:pt idx="149">
                  <c:v>0.68900965155788085</c:v>
                </c:pt>
                <c:pt idx="150">
                  <c:v>0.68728927879097224</c:v>
                </c:pt>
                <c:pt idx="151">
                  <c:v>0.68557320158429325</c:v>
                </c:pt>
                <c:pt idx="152">
                  <c:v>0.68386140921235583</c:v>
                </c:pt>
                <c:pt idx="153">
                  <c:v>0.68215389097645218</c:v>
                </c:pt>
                <c:pt idx="154">
                  <c:v>0.68045063620458768</c:v>
                </c:pt>
                <c:pt idx="155">
                  <c:v>0.67875163425141438</c:v>
                </c:pt>
                <c:pt idx="156">
                  <c:v>0.67705687449816465</c:v>
                </c:pt>
                <c:pt idx="157">
                  <c:v>0.67536634635258452</c:v>
                </c:pt>
                <c:pt idx="158">
                  <c:v>0.67368003924886766</c:v>
                </c:pt>
                <c:pt idx="159">
                  <c:v>0.67199794264758894</c:v>
                </c:pt>
                <c:pt idx="160">
                  <c:v>0.67032004603563933</c:v>
                </c:pt>
                <c:pt idx="161">
                  <c:v>0.66864633892615932</c:v>
                </c:pt>
                <c:pt idx="162">
                  <c:v>0.66697681085847438</c:v>
                </c:pt>
                <c:pt idx="163">
                  <c:v>0.66531145139802839</c:v>
                </c:pt>
                <c:pt idx="164">
                  <c:v>0.6636502501363194</c:v>
                </c:pt>
                <c:pt idx="165">
                  <c:v>0.66199319669083401</c:v>
                </c:pt>
                <c:pt idx="166">
                  <c:v>0.66034028070498285</c:v>
                </c:pt>
                <c:pt idx="167">
                  <c:v>0.65869149184803577</c:v>
                </c:pt>
                <c:pt idx="168">
                  <c:v>0.65704681981505675</c:v>
                </c:pt>
                <c:pt idx="169">
                  <c:v>0.65540625432684052</c:v>
                </c:pt>
                <c:pt idx="170">
                  <c:v>0.65376978512984729</c:v>
                </c:pt>
                <c:pt idx="171">
                  <c:v>0.65213740199613923</c:v>
                </c:pt>
                <c:pt idx="172">
                  <c:v>0.65050909472331653</c:v>
                </c:pt>
                <c:pt idx="173">
                  <c:v>0.64888485313445332</c:v>
                </c:pt>
                <c:pt idx="174">
                  <c:v>0.64726466707803465</c:v>
                </c:pt>
                <c:pt idx="175">
                  <c:v>0.64564852642789206</c:v>
                </c:pt>
                <c:pt idx="176">
                  <c:v>0.6440364210831413</c:v>
                </c:pt>
                <c:pt idx="177">
                  <c:v>0.64242834096811896</c:v>
                </c:pt>
                <c:pt idx="178">
                  <c:v>0.64082427603231873</c:v>
                </c:pt>
                <c:pt idx="179">
                  <c:v>0.63922421625032988</c:v>
                </c:pt>
                <c:pt idx="180">
                  <c:v>0.63762815162177333</c:v>
                </c:pt>
                <c:pt idx="181">
                  <c:v>0.63603607217123992</c:v>
                </c:pt>
                <c:pt idx="182">
                  <c:v>0.63444796794822822</c:v>
                </c:pt>
                <c:pt idx="183">
                  <c:v>0.63286382902708127</c:v>
                </c:pt>
                <c:pt idx="184">
                  <c:v>0.63128364550692595</c:v>
                </c:pt>
                <c:pt idx="185">
                  <c:v>0.62970740751161003</c:v>
                </c:pt>
                <c:pt idx="186">
                  <c:v>0.62813510518964077</c:v>
                </c:pt>
                <c:pt idx="187">
                  <c:v>0.62656672871412378</c:v>
                </c:pt>
                <c:pt idx="188">
                  <c:v>0.62500226828270078</c:v>
                </c:pt>
                <c:pt idx="189">
                  <c:v>0.62344171411748917</c:v>
                </c:pt>
                <c:pt idx="190">
                  <c:v>0.62188505646502001</c:v>
                </c:pt>
                <c:pt idx="191">
                  <c:v>0.62033228559617826</c:v>
                </c:pt>
                <c:pt idx="192">
                  <c:v>0.61878339180614084</c:v>
                </c:pt>
                <c:pt idx="193">
                  <c:v>0.61723836541431643</c:v>
                </c:pt>
                <c:pt idx="194">
                  <c:v>0.61569719676428514</c:v>
                </c:pt>
                <c:pt idx="195">
                  <c:v>0.6141598762237378</c:v>
                </c:pt>
                <c:pt idx="196">
                  <c:v>0.612626394184416</c:v>
                </c:pt>
                <c:pt idx="197">
                  <c:v>0.61109674106205225</c:v>
                </c:pt>
                <c:pt idx="198">
                  <c:v>0.60957090729630925</c:v>
                </c:pt>
                <c:pt idx="199">
                  <c:v>0.60804888335072127</c:v>
                </c:pt>
                <c:pt idx="200">
                  <c:v>0.60653065971263342</c:v>
                </c:pt>
                <c:pt idx="201">
                  <c:v>0.60501622689314316</c:v>
                </c:pt>
                <c:pt idx="202">
                  <c:v>0.60350557542704053</c:v>
                </c:pt>
                <c:pt idx="203">
                  <c:v>0.60199869587274879</c:v>
                </c:pt>
                <c:pt idx="204">
                  <c:v>0.6004955788122659</c:v>
                </c:pt>
                <c:pt idx="205">
                  <c:v>0.59899621485110532</c:v>
                </c:pt>
                <c:pt idx="206">
                  <c:v>0.59750059461823746</c:v>
                </c:pt>
                <c:pt idx="207">
                  <c:v>0.59600870876603096</c:v>
                </c:pt>
                <c:pt idx="208">
                  <c:v>0.59452054797019438</c:v>
                </c:pt>
                <c:pt idx="209">
                  <c:v>0.59303610292971787</c:v>
                </c:pt>
                <c:pt idx="210">
                  <c:v>0.59155536436681511</c:v>
                </c:pt>
                <c:pt idx="211">
                  <c:v>0.59007832302686525</c:v>
                </c:pt>
                <c:pt idx="212">
                  <c:v>0.58860496967835518</c:v>
                </c:pt>
                <c:pt idx="213">
                  <c:v>0.58713529511282159</c:v>
                </c:pt>
                <c:pt idx="214">
                  <c:v>0.58566929014479374</c:v>
                </c:pt>
                <c:pt idx="215">
                  <c:v>0.58420694561173581</c:v>
                </c:pt>
                <c:pt idx="216">
                  <c:v>0.58274825237398964</c:v>
                </c:pt>
                <c:pt idx="217">
                  <c:v>0.58129320131471784</c:v>
                </c:pt>
                <c:pt idx="218">
                  <c:v>0.57984178333984637</c:v>
                </c:pt>
                <c:pt idx="219">
                  <c:v>0.57839398937800834</c:v>
                </c:pt>
                <c:pt idx="220">
                  <c:v>0.57694981038048665</c:v>
                </c:pt>
                <c:pt idx="221">
                  <c:v>0.575509237321158</c:v>
                </c:pt>
                <c:pt idx="222">
                  <c:v>0.57407226119643595</c:v>
                </c:pt>
                <c:pt idx="223">
                  <c:v>0.57263887302521521</c:v>
                </c:pt>
                <c:pt idx="224">
                  <c:v>0.57120906384881487</c:v>
                </c:pt>
                <c:pt idx="225">
                  <c:v>0.56978282473092301</c:v>
                </c:pt>
                <c:pt idx="226">
                  <c:v>0.56836014675754043</c:v>
                </c:pt>
                <c:pt idx="227">
                  <c:v>0.56694102103692523</c:v>
                </c:pt>
                <c:pt idx="228">
                  <c:v>0.56552543869953709</c:v>
                </c:pt>
                <c:pt idx="229">
                  <c:v>0.56411339089798163</c:v>
                </c:pt>
                <c:pt idx="230">
                  <c:v>0.56270486880695569</c:v>
                </c:pt>
                <c:pt idx="231">
                  <c:v>0.56129986362319151</c:v>
                </c:pt>
                <c:pt idx="232">
                  <c:v>0.55989836656540204</c:v>
                </c:pt>
                <c:pt idx="233">
                  <c:v>0.55850036887422616</c:v>
                </c:pt>
                <c:pt idx="234">
                  <c:v>0.55710586181217392</c:v>
                </c:pt>
                <c:pt idx="235">
                  <c:v>0.55571483666357135</c:v>
                </c:pt>
                <c:pt idx="236">
                  <c:v>0.55432728473450699</c:v>
                </c:pt>
                <c:pt idx="237">
                  <c:v>0.55294319735277664</c:v>
                </c:pt>
                <c:pt idx="238">
                  <c:v>0.5515625658678297</c:v>
                </c:pt>
                <c:pt idx="239">
                  <c:v>0.55018538165071496</c:v>
                </c:pt>
                <c:pt idx="240">
                  <c:v>0.54881163609402639</c:v>
                </c:pt>
                <c:pt idx="241">
                  <c:v>0.54744132061185002</c:v>
                </c:pt>
                <c:pt idx="242">
                  <c:v>0.5460744266397094</c:v>
                </c:pt>
                <c:pt idx="243">
                  <c:v>0.54471094563451294</c:v>
                </c:pt>
                <c:pt idx="244">
                  <c:v>0.54335086907449981</c:v>
                </c:pt>
                <c:pt idx="245">
                  <c:v>0.54199418845918712</c:v>
                </c:pt>
                <c:pt idx="246">
                  <c:v>0.54064089530931647</c:v>
                </c:pt>
                <c:pt idx="247">
                  <c:v>0.53929098116680163</c:v>
                </c:pt>
                <c:pt idx="248">
                  <c:v>0.53794443759467447</c:v>
                </c:pt>
                <c:pt idx="249">
                  <c:v>0.53660125617703336</c:v>
                </c:pt>
                <c:pt idx="250">
                  <c:v>0.53526142851899028</c:v>
                </c:pt>
                <c:pt idx="251">
                  <c:v>0.53392494624661768</c:v>
                </c:pt>
                <c:pt idx="252">
                  <c:v>0.53259180100689718</c:v>
                </c:pt>
                <c:pt idx="253">
                  <c:v>0.5312619844676667</c:v>
                </c:pt>
                <c:pt idx="254">
                  <c:v>0.52993548831756854</c:v>
                </c:pt>
                <c:pt idx="255">
                  <c:v>0.52861230426599726</c:v>
                </c:pt>
                <c:pt idx="256">
                  <c:v>0.52729242404304855</c:v>
                </c:pt>
                <c:pt idx="257">
                  <c:v>0.52597583939946646</c:v>
                </c:pt>
                <c:pt idx="258">
                  <c:v>0.52466254210659291</c:v>
                </c:pt>
                <c:pt idx="259">
                  <c:v>0.52335252395631526</c:v>
                </c:pt>
                <c:pt idx="260">
                  <c:v>0.52204577676101604</c:v>
                </c:pt>
                <c:pt idx="261">
                  <c:v>0.52074229235352087</c:v>
                </c:pt>
                <c:pt idx="262">
                  <c:v>0.51944206258704817</c:v>
                </c:pt>
                <c:pt idx="263">
                  <c:v>0.51814507933515741</c:v>
                </c:pt>
                <c:pt idx="264">
                  <c:v>0.51685133449169918</c:v>
                </c:pt>
                <c:pt idx="265">
                  <c:v>0.51556081997076397</c:v>
                </c:pt>
                <c:pt idx="266">
                  <c:v>0.51427352770663193</c:v>
                </c:pt>
                <c:pt idx="267">
                  <c:v>0.51298944965372217</c:v>
                </c:pt>
                <c:pt idx="268">
                  <c:v>0.51170857778654244</c:v>
                </c:pt>
                <c:pt idx="269">
                  <c:v>0.51043090409963976</c:v>
                </c:pt>
                <c:pt idx="270">
                  <c:v>0.50915642060754918</c:v>
                </c:pt>
                <c:pt idx="271">
                  <c:v>0.50788511934474478</c:v>
                </c:pt>
                <c:pt idx="272">
                  <c:v>0.50661699236558955</c:v>
                </c:pt>
                <c:pt idx="273">
                  <c:v>0.50535203174428578</c:v>
                </c:pt>
                <c:pt idx="274">
                  <c:v>0.50409022957482552</c:v>
                </c:pt>
                <c:pt idx="275">
                  <c:v>0.50283157797094091</c:v>
                </c:pt>
                <c:pt idx="276">
                  <c:v>0.50157606906605545</c:v>
                </c:pt>
                <c:pt idx="277">
                  <c:v>0.50032369501323448</c:v>
                </c:pt>
                <c:pt idx="278">
                  <c:v>0.49907444798513595</c:v>
                </c:pt>
                <c:pt idx="279">
                  <c:v>0.49782832017396195</c:v>
                </c:pt>
                <c:pt idx="280">
                  <c:v>0.49658530379140947</c:v>
                </c:pt>
                <c:pt idx="281">
                  <c:v>0.49534539106862224</c:v>
                </c:pt>
                <c:pt idx="282">
                  <c:v>0.49410857425614163</c:v>
                </c:pt>
                <c:pt idx="283">
                  <c:v>0.49287484562385858</c:v>
                </c:pt>
                <c:pt idx="284">
                  <c:v>0.4916441974609651</c:v>
                </c:pt>
                <c:pt idx="285">
                  <c:v>0.49041662207590614</c:v>
                </c:pt>
                <c:pt idx="286">
                  <c:v>0.48919211179633149</c:v>
                </c:pt>
                <c:pt idx="287">
                  <c:v>0.48797065896904807</c:v>
                </c:pt>
                <c:pt idx="288">
                  <c:v>0.48675225595997162</c:v>
                </c:pt>
                <c:pt idx="289">
                  <c:v>0.48553689515407944</c:v>
                </c:pt>
                <c:pt idx="290">
                  <c:v>0.48432456895536241</c:v>
                </c:pt>
                <c:pt idx="291">
                  <c:v>0.48311526978677805</c:v>
                </c:pt>
                <c:pt idx="292">
                  <c:v>0.48190899009020244</c:v>
                </c:pt>
                <c:pt idx="293">
                  <c:v>0.48070572232638359</c:v>
                </c:pt>
                <c:pt idx="294">
                  <c:v>0.47950545897489411</c:v>
                </c:pt>
                <c:pt idx="295">
                  <c:v>0.47830819253408408</c:v>
                </c:pt>
                <c:pt idx="296">
                  <c:v>0.47711391552103433</c:v>
                </c:pt>
                <c:pt idx="297">
                  <c:v>0.47592262047150979</c:v>
                </c:pt>
                <c:pt idx="298">
                  <c:v>0.47473429993991234</c:v>
                </c:pt>
                <c:pt idx="299">
                  <c:v>0.47354894649923496</c:v>
                </c:pt>
                <c:pt idx="300">
                  <c:v>0.47236655274101469</c:v>
                </c:pt>
                <c:pt idx="301">
                  <c:v>0.47118711127528667</c:v>
                </c:pt>
                <c:pt idx="302">
                  <c:v>0.47001061473053796</c:v>
                </c:pt>
                <c:pt idx="303">
                  <c:v>0.46883705575366125</c:v>
                </c:pt>
                <c:pt idx="304">
                  <c:v>0.46766642700990924</c:v>
                </c:pt>
                <c:pt idx="305">
                  <c:v>0.4664987211828483</c:v>
                </c:pt>
                <c:pt idx="306">
                  <c:v>0.46533393097431336</c:v>
                </c:pt>
                <c:pt idx="307">
                  <c:v>0.46417204910436177</c:v>
                </c:pt>
                <c:pt idx="308">
                  <c:v>0.46301306831122807</c:v>
                </c:pt>
                <c:pt idx="309">
                  <c:v>0.46185698135127851</c:v>
                </c:pt>
                <c:pt idx="310">
                  <c:v>0.46070378099896581</c:v>
                </c:pt>
                <c:pt idx="311">
                  <c:v>0.45955346004678405</c:v>
                </c:pt>
                <c:pt idx="312">
                  <c:v>0.45840601130522352</c:v>
                </c:pt>
                <c:pt idx="313">
                  <c:v>0.45726142760272587</c:v>
                </c:pt>
                <c:pt idx="314">
                  <c:v>0.45611970178563921</c:v>
                </c:pt>
                <c:pt idx="315">
                  <c:v>0.45498082671817347</c:v>
                </c:pt>
                <c:pt idx="316">
                  <c:v>0.45384479528235583</c:v>
                </c:pt>
                <c:pt idx="317">
                  <c:v>0.45271160037798602</c:v>
                </c:pt>
                <c:pt idx="318">
                  <c:v>0.45158123492259222</c:v>
                </c:pt>
                <c:pt idx="319">
                  <c:v>0.45045369185138673</c:v>
                </c:pt>
                <c:pt idx="320">
                  <c:v>0.44932896411722156</c:v>
                </c:pt>
                <c:pt idx="321">
                  <c:v>0.44820704469054479</c:v>
                </c:pt>
                <c:pt idx="322">
                  <c:v>0.44708792655935636</c:v>
                </c:pt>
                <c:pt idx="323">
                  <c:v>0.44597160272916442</c:v>
                </c:pt>
                <c:pt idx="324">
                  <c:v>0.44485806622294111</c:v>
                </c:pt>
                <c:pt idx="325">
                  <c:v>0.44374731008107987</c:v>
                </c:pt>
                <c:pt idx="326">
                  <c:v>0.44263932736135109</c:v>
                </c:pt>
                <c:pt idx="327">
                  <c:v>0.44153411113885921</c:v>
                </c:pt>
                <c:pt idx="328">
                  <c:v>0.4404316545059993</c:v>
                </c:pt>
                <c:pt idx="329">
                  <c:v>0.43933195057241364</c:v>
                </c:pt>
                <c:pt idx="330">
                  <c:v>0.43823499246494918</c:v>
                </c:pt>
                <c:pt idx="331">
                  <c:v>0.4371407733276142</c:v>
                </c:pt>
                <c:pt idx="332">
                  <c:v>0.43604928632153556</c:v>
                </c:pt>
                <c:pt idx="333">
                  <c:v>0.43496052462491586</c:v>
                </c:pt>
                <c:pt idx="334">
                  <c:v>0.4338744814329909</c:v>
                </c:pt>
                <c:pt idx="335">
                  <c:v>0.43279114995798723</c:v>
                </c:pt>
                <c:pt idx="336">
                  <c:v>0.43171052342907967</c:v>
                </c:pt>
                <c:pt idx="337">
                  <c:v>0.4306325950923488</c:v>
                </c:pt>
                <c:pt idx="338">
                  <c:v>0.42955735821073915</c:v>
                </c:pt>
                <c:pt idx="339">
                  <c:v>0.42848480606401657</c:v>
                </c:pt>
                <c:pt idx="340">
                  <c:v>0.42741493194872665</c:v>
                </c:pt>
                <c:pt idx="341">
                  <c:v>0.42634772917815278</c:v>
                </c:pt>
                <c:pt idx="342">
                  <c:v>0.42528319108227408</c:v>
                </c:pt>
                <c:pt idx="343">
                  <c:v>0.42422131100772414</c:v>
                </c:pt>
                <c:pt idx="344">
                  <c:v>0.42316208231774882</c:v>
                </c:pt>
                <c:pt idx="345">
                  <c:v>0.42210549839216549</c:v>
                </c:pt>
                <c:pt idx="346">
                  <c:v>0.42105155262732114</c:v>
                </c:pt>
                <c:pt idx="347">
                  <c:v>0.42000023843605128</c:v>
                </c:pt>
                <c:pt idx="348">
                  <c:v>0.418951549247639</c:v>
                </c:pt>
                <c:pt idx="349">
                  <c:v>0.41790547850777315</c:v>
                </c:pt>
                <c:pt idx="350">
                  <c:v>0.41686201967850839</c:v>
                </c:pt>
                <c:pt idx="351">
                  <c:v>0.41582116623822357</c:v>
                </c:pt>
                <c:pt idx="352">
                  <c:v>0.41478291168158132</c:v>
                </c:pt>
                <c:pt idx="353">
                  <c:v>0.41374724951948738</c:v>
                </c:pt>
                <c:pt idx="354">
                  <c:v>0.41271417327904963</c:v>
                </c:pt>
                <c:pt idx="355">
                  <c:v>0.41168367650353843</c:v>
                </c:pt>
                <c:pt idx="356">
                  <c:v>0.41065575275234545</c:v>
                </c:pt>
                <c:pt idx="357">
                  <c:v>0.409630395600944</c:v>
                </c:pt>
                <c:pt idx="358">
                  <c:v>0.40860759864084845</c:v>
                </c:pt>
                <c:pt idx="359">
                  <c:v>0.40758735547957453</c:v>
                </c:pt>
                <c:pt idx="360">
                  <c:v>0.40656965974059911</c:v>
                </c:pt>
                <c:pt idx="361">
                  <c:v>0.40555450506332053</c:v>
                </c:pt>
                <c:pt idx="362">
                  <c:v>0.40454188510301875</c:v>
                </c:pt>
                <c:pt idx="363">
                  <c:v>0.40353179353081581</c:v>
                </c:pt>
                <c:pt idx="364">
                  <c:v>0.40252422403363597</c:v>
                </c:pt>
                <c:pt idx="365">
                  <c:v>0.40151917031416662</c:v>
                </c:pt>
                <c:pt idx="366">
                  <c:v>0.40051662609081878</c:v>
                </c:pt>
                <c:pt idx="367">
                  <c:v>0.39951658509768778</c:v>
                </c:pt>
                <c:pt idx="368">
                  <c:v>0.39851904108451419</c:v>
                </c:pt>
                <c:pt idx="369">
                  <c:v>0.39752398781664461</c:v>
                </c:pt>
                <c:pt idx="370">
                  <c:v>0.39653141907499284</c:v>
                </c:pt>
                <c:pt idx="371">
                  <c:v>0.39554132865600111</c:v>
                </c:pt>
                <c:pt idx="372">
                  <c:v>0.39455371037160109</c:v>
                </c:pt>
                <c:pt idx="373">
                  <c:v>0.39356855804917529</c:v>
                </c:pt>
                <c:pt idx="374">
                  <c:v>0.39258586553151836</c:v>
                </c:pt>
                <c:pt idx="375">
                  <c:v>0.39160562667679899</c:v>
                </c:pt>
                <c:pt idx="376">
                  <c:v>0.39062783535852108</c:v>
                </c:pt>
                <c:pt idx="377">
                  <c:v>0.38965248546548575</c:v>
                </c:pt>
                <c:pt idx="378">
                  <c:v>0.38867957090175304</c:v>
                </c:pt>
                <c:pt idx="379">
                  <c:v>0.38770908558660361</c:v>
                </c:pt>
                <c:pt idx="380">
                  <c:v>0.38674102345450118</c:v>
                </c:pt>
                <c:pt idx="381">
                  <c:v>0.38577537845505427</c:v>
                </c:pt>
                <c:pt idx="382">
                  <c:v>0.38481214455297852</c:v>
                </c:pt>
                <c:pt idx="383">
                  <c:v>0.38385131572805886</c:v>
                </c:pt>
                <c:pt idx="384">
                  <c:v>0.38289288597511206</c:v>
                </c:pt>
                <c:pt idx="385">
                  <c:v>0.38193684930394889</c:v>
                </c:pt>
                <c:pt idx="386">
                  <c:v>0.3809831997393372</c:v>
                </c:pt>
                <c:pt idx="387">
                  <c:v>0.38003193132096408</c:v>
                </c:pt>
                <c:pt idx="388">
                  <c:v>0.37908303810339883</c:v>
                </c:pt>
                <c:pt idx="389">
                  <c:v>0.37813651415605565</c:v>
                </c:pt>
                <c:pt idx="390">
                  <c:v>0.37719235356315689</c:v>
                </c:pt>
                <c:pt idx="391">
                  <c:v>0.37625055042369576</c:v>
                </c:pt>
                <c:pt idx="392">
                  <c:v>0.37531109885139952</c:v>
                </c:pt>
                <c:pt idx="393">
                  <c:v>0.37437399297469287</c:v>
                </c:pt>
                <c:pt idx="394">
                  <c:v>0.37343922693666093</c:v>
                </c:pt>
                <c:pt idx="395">
                  <c:v>0.37250679489501293</c:v>
                </c:pt>
                <c:pt idx="396">
                  <c:v>0.37157669102204566</c:v>
                </c:pt>
                <c:pt idx="397">
                  <c:v>0.37064890950460683</c:v>
                </c:pt>
                <c:pt idx="398">
                  <c:v>0.36972344454405898</c:v>
                </c:pt>
                <c:pt idx="399">
                  <c:v>0.36880029035624301</c:v>
                </c:pt>
                <c:pt idx="400">
                  <c:v>0.36787944117144233</c:v>
                </c:pt>
                <c:pt idx="401">
                  <c:v>0.36696089123434639</c:v>
                </c:pt>
                <c:pt idx="402">
                  <c:v>0.36604463480401533</c:v>
                </c:pt>
                <c:pt idx="403">
                  <c:v>0.36513066615384332</c:v>
                </c:pt>
                <c:pt idx="404">
                  <c:v>0.36421897957152333</c:v>
                </c:pt>
                <c:pt idx="405">
                  <c:v>0.36330956935901126</c:v>
                </c:pt>
                <c:pt idx="406">
                  <c:v>0.36240242983249027</c:v>
                </c:pt>
                <c:pt idx="407">
                  <c:v>0.36149755532233552</c:v>
                </c:pt>
                <c:pt idx="408">
                  <c:v>0.3605949401730783</c:v>
                </c:pt>
                <c:pt idx="409">
                  <c:v>0.35969457874337096</c:v>
                </c:pt>
                <c:pt idx="410">
                  <c:v>0.35879646540595156</c:v>
                </c:pt>
                <c:pt idx="411">
                  <c:v>0.35790059454760897</c:v>
                </c:pt>
                <c:pt idx="412">
                  <c:v>0.35700696056914738</c:v>
                </c:pt>
                <c:pt idx="413">
                  <c:v>0.35611555788535143</c:v>
                </c:pt>
                <c:pt idx="414">
                  <c:v>0.35522638092495151</c:v>
                </c:pt>
                <c:pt idx="415">
                  <c:v>0.35433942413058866</c:v>
                </c:pt>
                <c:pt idx="416">
                  <c:v>0.35345468195878016</c:v>
                </c:pt>
                <c:pt idx="417">
                  <c:v>0.35257214887988436</c:v>
                </c:pt>
                <c:pt idx="418">
                  <c:v>0.35169181937806693</c:v>
                </c:pt>
                <c:pt idx="419">
                  <c:v>0.35081368795126527</c:v>
                </c:pt>
                <c:pt idx="420">
                  <c:v>0.34993774911115533</c:v>
                </c:pt>
                <c:pt idx="421">
                  <c:v>0.3490639973831165</c:v>
                </c:pt>
                <c:pt idx="422">
                  <c:v>0.34819242730619748</c:v>
                </c:pt>
                <c:pt idx="423">
                  <c:v>0.34732303343308274</c:v>
                </c:pt>
                <c:pt idx="424">
                  <c:v>0.3464558103300574</c:v>
                </c:pt>
                <c:pt idx="425">
                  <c:v>0.34559075257697452</c:v>
                </c:pt>
                <c:pt idx="426">
                  <c:v>0.34472785476722012</c:v>
                </c:pt>
                <c:pt idx="427">
                  <c:v>0.34386711150768023</c:v>
                </c:pt>
                <c:pt idx="428">
                  <c:v>0.34300851741870664</c:v>
                </c:pt>
                <c:pt idx="429">
                  <c:v>0.34215206713408347</c:v>
                </c:pt>
                <c:pt idx="430">
                  <c:v>0.34129775530099371</c:v>
                </c:pt>
                <c:pt idx="431">
                  <c:v>0.34044557657998548</c:v>
                </c:pt>
                <c:pt idx="432">
                  <c:v>0.33959552564493911</c:v>
                </c:pt>
                <c:pt idx="433">
                  <c:v>0.33874759718303354</c:v>
                </c:pt>
                <c:pt idx="434">
                  <c:v>0.33790178589471304</c:v>
                </c:pt>
                <c:pt idx="435">
                  <c:v>0.33705808649365426</c:v>
                </c:pt>
                <c:pt idx="436">
                  <c:v>0.33621649370673334</c:v>
                </c:pt>
                <c:pt idx="437">
                  <c:v>0.33537700227399247</c:v>
                </c:pt>
                <c:pt idx="438">
                  <c:v>0.33453960694860763</c:v>
                </c:pt>
                <c:pt idx="439">
                  <c:v>0.33370430249685518</c:v>
                </c:pt>
                <c:pt idx="440">
                  <c:v>0.33287108369807955</c:v>
                </c:pt>
                <c:pt idx="441">
                  <c:v>0.33203994534466064</c:v>
                </c:pt>
                <c:pt idx="442">
                  <c:v>0.33121088224198092</c:v>
                </c:pt>
                <c:pt idx="443">
                  <c:v>0.33038388920839357</c:v>
                </c:pt>
                <c:pt idx="444">
                  <c:v>0.32955896107518906</c:v>
                </c:pt>
                <c:pt idx="445">
                  <c:v>0.32873609268656412</c:v>
                </c:pt>
                <c:pt idx="446">
                  <c:v>0.32791527889958855</c:v>
                </c:pt>
                <c:pt idx="447">
                  <c:v>0.32709651458417349</c:v>
                </c:pt>
                <c:pt idx="448">
                  <c:v>0.32627979462303952</c:v>
                </c:pt>
                <c:pt idx="449">
                  <c:v>0.32546511391168387</c:v>
                </c:pt>
                <c:pt idx="450">
                  <c:v>0.32465246735834974</c:v>
                </c:pt>
                <c:pt idx="451">
                  <c:v>0.32384184988399328</c:v>
                </c:pt>
                <c:pt idx="452">
                  <c:v>0.32303325642225289</c:v>
                </c:pt>
                <c:pt idx="453">
                  <c:v>0.32222668191941667</c:v>
                </c:pt>
                <c:pt idx="454">
                  <c:v>0.32142212133439135</c:v>
                </c:pt>
                <c:pt idx="455">
                  <c:v>0.32061956963867067</c:v>
                </c:pt>
                <c:pt idx="456">
                  <c:v>0.31981902181630384</c:v>
                </c:pt>
                <c:pt idx="457">
                  <c:v>0.31902047286386453</c:v>
                </c:pt>
                <c:pt idx="458">
                  <c:v>0.31822391779041909</c:v>
                </c:pt>
                <c:pt idx="459">
                  <c:v>0.31742935161749569</c:v>
                </c:pt>
                <c:pt idx="460">
                  <c:v>0.31663676937905316</c:v>
                </c:pt>
                <c:pt idx="461">
                  <c:v>0.31584616612145006</c:v>
                </c:pt>
                <c:pt idx="462">
                  <c:v>0.31505753690341332</c:v>
                </c:pt>
                <c:pt idx="463">
                  <c:v>0.31427087679600785</c:v>
                </c:pt>
                <c:pt idx="464">
                  <c:v>0.31348618088260533</c:v>
                </c:pt>
                <c:pt idx="465">
                  <c:v>0.31270344425885371</c:v>
                </c:pt>
                <c:pt idx="466">
                  <c:v>0.31192266203264674</c:v>
                </c:pt>
                <c:pt idx="467">
                  <c:v>0.31114382932409274</c:v>
                </c:pt>
                <c:pt idx="468">
                  <c:v>0.31036694126548503</c:v>
                </c:pt>
                <c:pt idx="469">
                  <c:v>0.30959199300127038</c:v>
                </c:pt>
                <c:pt idx="470">
                  <c:v>0.30881897968801986</c:v>
                </c:pt>
                <c:pt idx="471">
                  <c:v>0.30804789649439762</c:v>
                </c:pt>
                <c:pt idx="472">
                  <c:v>0.3072787386011312</c:v>
                </c:pt>
                <c:pt idx="473">
                  <c:v>0.30651150120098142</c:v>
                </c:pt>
                <c:pt idx="474">
                  <c:v>0.30574617949871175</c:v>
                </c:pt>
                <c:pt idx="475">
                  <c:v>0.30498276871105928</c:v>
                </c:pt>
                <c:pt idx="476">
                  <c:v>0.30422126406670402</c:v>
                </c:pt>
                <c:pt idx="477">
                  <c:v>0.30346166080623949</c:v>
                </c:pt>
                <c:pt idx="478">
                  <c:v>0.30270395418214285</c:v>
                </c:pt>
                <c:pt idx="479">
                  <c:v>0.30194813945874521</c:v>
                </c:pt>
                <c:pt idx="480">
                  <c:v>0.30119421191220203</c:v>
                </c:pt>
                <c:pt idx="481">
                  <c:v>0.30044216683046382</c:v>
                </c:pt>
                <c:pt idx="482">
                  <c:v>0.29969199951324632</c:v>
                </c:pt>
                <c:pt idx="483">
                  <c:v>0.29894370527200131</c:v>
                </c:pt>
                <c:pt idx="484">
                  <c:v>0.29819727942988739</c:v>
                </c:pt>
                <c:pt idx="485">
                  <c:v>0.2974527173217405</c:v>
                </c:pt>
                <c:pt idx="486">
                  <c:v>0.29671001429404525</c:v>
                </c:pt>
                <c:pt idx="487">
                  <c:v>0.29596916570490511</c:v>
                </c:pt>
                <c:pt idx="488">
                  <c:v>0.29523016692401421</c:v>
                </c:pt>
                <c:pt idx="489">
                  <c:v>0.29449301333262751</c:v>
                </c:pt>
                <c:pt idx="490">
                  <c:v>0.29375770032353277</c:v>
                </c:pt>
                <c:pt idx="491">
                  <c:v>0.29302422330102135</c:v>
                </c:pt>
                <c:pt idx="492">
                  <c:v>0.29229257768085937</c:v>
                </c:pt>
                <c:pt idx="493">
                  <c:v>0.29156275889025945</c:v>
                </c:pt>
                <c:pt idx="494">
                  <c:v>0.29083476236785155</c:v>
                </c:pt>
                <c:pt idx="495">
                  <c:v>0.29010858356365526</c:v>
                </c:pt>
                <c:pt idx="496">
                  <c:v>0.28938421793905056</c:v>
                </c:pt>
                <c:pt idx="497">
                  <c:v>0.28866166096675006</c:v>
                </c:pt>
                <c:pt idx="498">
                  <c:v>0.28794090813077022</c:v>
                </c:pt>
                <c:pt idx="499">
                  <c:v>0.28722195492640357</c:v>
                </c:pt>
                <c:pt idx="500">
                  <c:v>0.28650479686019009</c:v>
                </c:pt>
                <c:pt idx="501">
                  <c:v>0.28578942944988961</c:v>
                </c:pt>
                <c:pt idx="502">
                  <c:v>0.28507584822445353</c:v>
                </c:pt>
                <c:pt idx="503">
                  <c:v>0.28436404872399684</c:v>
                </c:pt>
                <c:pt idx="504">
                  <c:v>0.2836540264997704</c:v>
                </c:pt>
                <c:pt idx="505">
                  <c:v>0.28294577711413277</c:v>
                </c:pt>
                <c:pt idx="506">
                  <c:v>0.28223929614052329</c:v>
                </c:pt>
                <c:pt idx="507">
                  <c:v>0.28153457916343344</c:v>
                </c:pt>
                <c:pt idx="508">
                  <c:v>0.28083162177837978</c:v>
                </c:pt>
                <c:pt idx="509">
                  <c:v>0.2801304195918764</c:v>
                </c:pt>
                <c:pt idx="510">
                  <c:v>0.27943096822140728</c:v>
                </c:pt>
                <c:pt idx="511">
                  <c:v>0.27873326329539927</c:v>
                </c:pt>
                <c:pt idx="512">
                  <c:v>0.27803730045319408</c:v>
                </c:pt>
                <c:pt idx="513">
                  <c:v>0.27734307534502189</c:v>
                </c:pt>
                <c:pt idx="514">
                  <c:v>0.27665058363197337</c:v>
                </c:pt>
                <c:pt idx="515">
                  <c:v>0.2759598209859731</c:v>
                </c:pt>
                <c:pt idx="516">
                  <c:v>0.27527078308975234</c:v>
                </c:pt>
                <c:pt idx="517">
                  <c:v>0.27458346563682184</c:v>
                </c:pt>
                <c:pt idx="518">
                  <c:v>0.27389786433144558</c:v>
                </c:pt>
                <c:pt idx="519">
                  <c:v>0.27321397488861282</c:v>
                </c:pt>
                <c:pt idx="520">
                  <c:v>0.27253179303401259</c:v>
                </c:pt>
                <c:pt idx="521">
                  <c:v>0.2718513145040059</c:v>
                </c:pt>
                <c:pt idx="522">
                  <c:v>0.27117253504559985</c:v>
                </c:pt>
                <c:pt idx="523">
                  <c:v>0.27049545041642054</c:v>
                </c:pt>
                <c:pt idx="524">
                  <c:v>0.26982005638468681</c:v>
                </c:pt>
                <c:pt idx="525">
                  <c:v>0.26914634872918386</c:v>
                </c:pt>
                <c:pt idx="526">
                  <c:v>0.26847432323923653</c:v>
                </c:pt>
                <c:pt idx="527">
                  <c:v>0.26780397571468345</c:v>
                </c:pt>
                <c:pt idx="528">
                  <c:v>0.26713530196585034</c:v>
                </c:pt>
                <c:pt idx="529">
                  <c:v>0.2664682978135241</c:v>
                </c:pt>
                <c:pt idx="530">
                  <c:v>0.26580295908892654</c:v>
                </c:pt>
                <c:pt idx="531">
                  <c:v>0.26513928163368861</c:v>
                </c:pt>
                <c:pt idx="532">
                  <c:v>0.26447726129982396</c:v>
                </c:pt>
                <c:pt idx="533">
                  <c:v>0.26381689394970337</c:v>
                </c:pt>
                <c:pt idx="534">
                  <c:v>0.26315817545602871</c:v>
                </c:pt>
                <c:pt idx="535">
                  <c:v>0.26250110170180724</c:v>
                </c:pt>
                <c:pt idx="536">
                  <c:v>0.26184566858032599</c:v>
                </c:pt>
                <c:pt idx="537">
                  <c:v>0.26119187199512561</c:v>
                </c:pt>
                <c:pt idx="538">
                  <c:v>0.2605397078599756</c:v>
                </c:pt>
                <c:pt idx="539">
                  <c:v>0.25988917209884771</c:v>
                </c:pt>
                <c:pt idx="540">
                  <c:v>0.25924026064589151</c:v>
                </c:pt>
                <c:pt idx="541">
                  <c:v>0.25859296944540816</c:v>
                </c:pt>
                <c:pt idx="542">
                  <c:v>0.25794729445182563</c:v>
                </c:pt>
                <c:pt idx="543">
                  <c:v>0.25730323162967317</c:v>
                </c:pt>
                <c:pt idx="544">
                  <c:v>0.25666077695355588</c:v>
                </c:pt>
                <c:pt idx="545">
                  <c:v>0.25601992640813004</c:v>
                </c:pt>
                <c:pt idx="546">
                  <c:v>0.25538067598807762</c:v>
                </c:pt>
                <c:pt idx="547">
                  <c:v>0.25474302169808155</c:v>
                </c:pt>
                <c:pt idx="548">
                  <c:v>0.25410695955280027</c:v>
                </c:pt>
                <c:pt idx="549">
                  <c:v>0.25347248557684338</c:v>
                </c:pt>
                <c:pt idx="550">
                  <c:v>0.25283959580474646</c:v>
                </c:pt>
                <c:pt idx="551">
                  <c:v>0.25220828628094633</c:v>
                </c:pt>
                <c:pt idx="552">
                  <c:v>0.25157855305975646</c:v>
                </c:pt>
                <c:pt idx="553">
                  <c:v>0.25095039220534221</c:v>
                </c:pt>
                <c:pt idx="554">
                  <c:v>0.25032379979169611</c:v>
                </c:pt>
                <c:pt idx="555">
                  <c:v>0.2496987719026135</c:v>
                </c:pt>
                <c:pt idx="556">
                  <c:v>0.24907530463166816</c:v>
                </c:pt>
                <c:pt idx="557">
                  <c:v>0.24845339408218756</c:v>
                </c:pt>
                <c:pt idx="558">
                  <c:v>0.24783303636722875</c:v>
                </c:pt>
                <c:pt idx="559">
                  <c:v>0.24721422760955397</c:v>
                </c:pt>
                <c:pt idx="560">
                  <c:v>0.24659696394160643</c:v>
                </c:pt>
                <c:pt idx="561">
                  <c:v>0.24598124150548634</c:v>
                </c:pt>
                <c:pt idx="562">
                  <c:v>0.24536705645292628</c:v>
                </c:pt>
                <c:pt idx="563">
                  <c:v>0.2447544049452679</c:v>
                </c:pt>
                <c:pt idx="564">
                  <c:v>0.24414328315343706</c:v>
                </c:pt>
                <c:pt idx="565">
                  <c:v>0.24353368725792068</c:v>
                </c:pt>
                <c:pt idx="566">
                  <c:v>0.24292561344874244</c:v>
                </c:pt>
                <c:pt idx="567">
                  <c:v>0.24231905792543898</c:v>
                </c:pt>
                <c:pt idx="568">
                  <c:v>0.24171401689703645</c:v>
                </c:pt>
                <c:pt idx="569">
                  <c:v>0.24111048658202627</c:v>
                </c:pt>
                <c:pt idx="570">
                  <c:v>0.24050846320834213</c:v>
                </c:pt>
                <c:pt idx="571">
                  <c:v>0.2399079430133359</c:v>
                </c:pt>
                <c:pt idx="572">
                  <c:v>0.2393089222437545</c:v>
                </c:pt>
                <c:pt idx="573">
                  <c:v>0.23871139715571613</c:v>
                </c:pt>
                <c:pt idx="574">
                  <c:v>0.23811536401468703</c:v>
                </c:pt>
                <c:pt idx="575">
                  <c:v>0.23752081909545814</c:v>
                </c:pt>
                <c:pt idx="576">
                  <c:v>0.23692775868212171</c:v>
                </c:pt>
                <c:pt idx="577">
                  <c:v>0.23633617906804838</c:v>
                </c:pt>
                <c:pt idx="578">
                  <c:v>0.23574607655586352</c:v>
                </c:pt>
                <c:pt idx="579">
                  <c:v>0.23515744745742453</c:v>
                </c:pt>
                <c:pt idx="580">
                  <c:v>0.23457028809379762</c:v>
                </c:pt>
                <c:pt idx="581">
                  <c:v>0.2339845947952349</c:v>
                </c:pt>
                <c:pt idx="582">
                  <c:v>0.23340036390115132</c:v>
                </c:pt>
                <c:pt idx="583">
                  <c:v>0.23281759176010189</c:v>
                </c:pt>
                <c:pt idx="584">
                  <c:v>0.23223627472975883</c:v>
                </c:pt>
                <c:pt idx="585">
                  <c:v>0.23165640917688876</c:v>
                </c:pt>
                <c:pt idx="586">
                  <c:v>0.23107799147733019</c:v>
                </c:pt>
                <c:pt idx="587">
                  <c:v>0.2305010180159705</c:v>
                </c:pt>
                <c:pt idx="588">
                  <c:v>0.22992548518672384</c:v>
                </c:pt>
                <c:pt idx="589">
                  <c:v>0.22935138939250796</c:v>
                </c:pt>
                <c:pt idx="590">
                  <c:v>0.22877872704522242</c:v>
                </c:pt>
                <c:pt idx="591">
                  <c:v>0.22820749456572564</c:v>
                </c:pt>
                <c:pt idx="592">
                  <c:v>0.22763768838381268</c:v>
                </c:pt>
                <c:pt idx="593">
                  <c:v>0.22706930493819327</c:v>
                </c:pt>
                <c:pt idx="594">
                  <c:v>0.22650234067646874</c:v>
                </c:pt>
                <c:pt idx="595">
                  <c:v>0.22593679205511083</c:v>
                </c:pt>
                <c:pt idx="596">
                  <c:v>0.22537265553943867</c:v>
                </c:pt>
                <c:pt idx="597">
                  <c:v>0.22480992760359733</c:v>
                </c:pt>
                <c:pt idx="598">
                  <c:v>0.22424860473053532</c:v>
                </c:pt>
                <c:pt idx="599">
                  <c:v>0.22368868341198284</c:v>
                </c:pt>
                <c:pt idx="600">
                  <c:v>0.22313016014842982</c:v>
                </c:pt>
                <c:pt idx="601">
                  <c:v>0.22257303144910404</c:v>
                </c:pt>
                <c:pt idx="602">
                  <c:v>0.22201729383194937</c:v>
                </c:pt>
                <c:pt idx="603">
                  <c:v>0.22146294382360387</c:v>
                </c:pt>
                <c:pt idx="604">
                  <c:v>0.2209099779593782</c:v>
                </c:pt>
                <c:pt idx="605">
                  <c:v>0.2203583927832338</c:v>
                </c:pt>
                <c:pt idx="606">
                  <c:v>0.21980818484776168</c:v>
                </c:pt>
                <c:pt idx="607">
                  <c:v>0.21925935071416036</c:v>
                </c:pt>
                <c:pt idx="608">
                  <c:v>0.21871188695221475</c:v>
                </c:pt>
                <c:pt idx="609">
                  <c:v>0.21816579014027454</c:v>
                </c:pt>
                <c:pt idx="610">
                  <c:v>0.21762105686523284</c:v>
                </c:pt>
                <c:pt idx="611">
                  <c:v>0.21707768372250499</c:v>
                </c:pt>
                <c:pt idx="612">
                  <c:v>0.21653566731600701</c:v>
                </c:pt>
                <c:pt idx="613">
                  <c:v>0.2159950042581347</c:v>
                </c:pt>
                <c:pt idx="614">
                  <c:v>0.21545569116974203</c:v>
                </c:pt>
                <c:pt idx="615">
                  <c:v>0.21491772468012055</c:v>
                </c:pt>
                <c:pt idx="616">
                  <c:v>0.21438110142697794</c:v>
                </c:pt>
                <c:pt idx="617">
                  <c:v>0.21384581805641706</c:v>
                </c:pt>
                <c:pt idx="618">
                  <c:v>0.21331187122291523</c:v>
                </c:pt>
                <c:pt idx="619">
                  <c:v>0.21277925758930283</c:v>
                </c:pt>
                <c:pt idx="620">
                  <c:v>0.21224797382674304</c:v>
                </c:pt>
                <c:pt idx="621">
                  <c:v>0.21171801661471054</c:v>
                </c:pt>
                <c:pt idx="622">
                  <c:v>0.21118938264097112</c:v>
                </c:pt>
                <c:pt idx="623">
                  <c:v>0.21066206860156067</c:v>
                </c:pt>
                <c:pt idx="624">
                  <c:v>0.21013607120076472</c:v>
                </c:pt>
                <c:pt idx="625">
                  <c:v>0.20961138715109781</c:v>
                </c:pt>
                <c:pt idx="626">
                  <c:v>0.20908801317328291</c:v>
                </c:pt>
                <c:pt idx="627">
                  <c:v>0.20856594599623096</c:v>
                </c:pt>
                <c:pt idx="628">
                  <c:v>0.20804518235702046</c:v>
                </c:pt>
                <c:pt idx="629">
                  <c:v>0.20752571900087691</c:v>
                </c:pt>
                <c:pt idx="630">
                  <c:v>0.20700755268115259</c:v>
                </c:pt>
                <c:pt idx="631">
                  <c:v>0.20649068015930644</c:v>
                </c:pt>
                <c:pt idx="632">
                  <c:v>0.20597509820488344</c:v>
                </c:pt>
                <c:pt idx="633">
                  <c:v>0.20546080359549473</c:v>
                </c:pt>
                <c:pt idx="634">
                  <c:v>0.20494779311679731</c:v>
                </c:pt>
                <c:pt idx="635">
                  <c:v>0.20443606356247396</c:v>
                </c:pt>
                <c:pt idx="636">
                  <c:v>0.20392561173421342</c:v>
                </c:pt>
                <c:pt idx="637">
                  <c:v>0.20341643444169</c:v>
                </c:pt>
                <c:pt idx="638">
                  <c:v>0.20290852850254407</c:v>
                </c:pt>
                <c:pt idx="639">
                  <c:v>0.2024018907423617</c:v>
                </c:pt>
                <c:pt idx="640">
                  <c:v>0.20189651799465538</c:v>
                </c:pt>
                <c:pt idx="641">
                  <c:v>0.20139240710084375</c:v>
                </c:pt>
                <c:pt idx="642">
                  <c:v>0.20088955491023203</c:v>
                </c:pt>
                <c:pt idx="643">
                  <c:v>0.20038795827999253</c:v>
                </c:pt>
                <c:pt idx="644">
                  <c:v>0.19988761407514444</c:v>
                </c:pt>
                <c:pt idx="645">
                  <c:v>0.19938851916853514</c:v>
                </c:pt>
                <c:pt idx="646">
                  <c:v>0.19889067044081962</c:v>
                </c:pt>
                <c:pt idx="647">
                  <c:v>0.19839406478044178</c:v>
                </c:pt>
                <c:pt idx="648">
                  <c:v>0.19789869908361465</c:v>
                </c:pt>
                <c:pt idx="649">
                  <c:v>0.19740457025430097</c:v>
                </c:pt>
                <c:pt idx="650">
                  <c:v>0.19691167520419406</c:v>
                </c:pt>
                <c:pt idx="651">
                  <c:v>0.19642001085269811</c:v>
                </c:pt>
                <c:pt idx="652">
                  <c:v>0.19592957412690934</c:v>
                </c:pt>
                <c:pt idx="653">
                  <c:v>0.19544036196159667</c:v>
                </c:pt>
                <c:pt idx="654">
                  <c:v>0.19495237129918244</c:v>
                </c:pt>
                <c:pt idx="655">
                  <c:v>0.1944655990897235</c:v>
                </c:pt>
                <c:pt idx="656">
                  <c:v>0.19398004229089191</c:v>
                </c:pt>
                <c:pt idx="657">
                  <c:v>0.19349569786795603</c:v>
                </c:pt>
                <c:pt idx="658">
                  <c:v>0.19301256279376172</c:v>
                </c:pt>
                <c:pt idx="659">
                  <c:v>0.19253063404871312</c:v>
                </c:pt>
                <c:pt idx="660">
                  <c:v>0.19204990862075408</c:v>
                </c:pt>
                <c:pt idx="661">
                  <c:v>0.19157038350534916</c:v>
                </c:pt>
                <c:pt idx="662">
                  <c:v>0.19109205570546459</c:v>
                </c:pt>
                <c:pt idx="663">
                  <c:v>0.19061492223155038</c:v>
                </c:pt>
                <c:pt idx="664">
                  <c:v>0.1901389801015205</c:v>
                </c:pt>
                <c:pt idx="665">
                  <c:v>0.18966422634073524</c:v>
                </c:pt>
                <c:pt idx="666">
                  <c:v>0.18919065798198204</c:v>
                </c:pt>
                <c:pt idx="667">
                  <c:v>0.18871827206545699</c:v>
                </c:pt>
                <c:pt idx="668">
                  <c:v>0.1882470656387468</c:v>
                </c:pt>
                <c:pt idx="669">
                  <c:v>0.18777703575680946</c:v>
                </c:pt>
                <c:pt idx="670">
                  <c:v>0.18730817948195702</c:v>
                </c:pt>
                <c:pt idx="671">
                  <c:v>0.186840493883836</c:v>
                </c:pt>
                <c:pt idx="672">
                  <c:v>0.18637397603940994</c:v>
                </c:pt>
                <c:pt idx="673">
                  <c:v>0.18590862303294084</c:v>
                </c:pt>
                <c:pt idx="674">
                  <c:v>0.18544443195597082</c:v>
                </c:pt>
                <c:pt idx="675">
                  <c:v>0.18498139990730428</c:v>
                </c:pt>
                <c:pt idx="676">
                  <c:v>0.18451952399298926</c:v>
                </c:pt>
                <c:pt idx="677">
                  <c:v>0.18405880132629984</c:v>
                </c:pt>
                <c:pt idx="678">
                  <c:v>0.18359922902771786</c:v>
                </c:pt>
                <c:pt idx="679">
                  <c:v>0.18314080422491494</c:v>
                </c:pt>
                <c:pt idx="680">
                  <c:v>0.18268352405273461</c:v>
                </c:pt>
                <c:pt idx="681">
                  <c:v>0.18222738565317434</c:v>
                </c:pt>
                <c:pt idx="682">
                  <c:v>0.18177238617536751</c:v>
                </c:pt>
                <c:pt idx="683">
                  <c:v>0.18131852277556601</c:v>
                </c:pt>
                <c:pt idx="684">
                  <c:v>0.18086579261712205</c:v>
                </c:pt>
                <c:pt idx="685">
                  <c:v>0.18041419287047075</c:v>
                </c:pt>
                <c:pt idx="686">
                  <c:v>0.1799637207131122</c:v>
                </c:pt>
                <c:pt idx="687">
                  <c:v>0.17951437332959383</c:v>
                </c:pt>
                <c:pt idx="688">
                  <c:v>0.17906614791149322</c:v>
                </c:pt>
                <c:pt idx="689">
                  <c:v>0.17861904165739989</c:v>
                </c:pt>
                <c:pt idx="690">
                  <c:v>0.17817305177289841</c:v>
                </c:pt>
                <c:pt idx="691">
                  <c:v>0.1777281754705505</c:v>
                </c:pt>
                <c:pt idx="692">
                  <c:v>0.17728440996987777</c:v>
                </c:pt>
                <c:pt idx="693">
                  <c:v>0.17684175249734455</c:v>
                </c:pt>
                <c:pt idx="694">
                  <c:v>0.17640020028633993</c:v>
                </c:pt>
                <c:pt idx="695">
                  <c:v>0.17595975057716148</c:v>
                </c:pt>
                <c:pt idx="696">
                  <c:v>0.17552040061699686</c:v>
                </c:pt>
                <c:pt idx="697">
                  <c:v>0.17508214765990743</c:v>
                </c:pt>
                <c:pt idx="698">
                  <c:v>0.17464498896681085</c:v>
                </c:pt>
                <c:pt idx="699">
                  <c:v>0.17420892180546377</c:v>
                </c:pt>
                <c:pt idx="700">
                  <c:v>0.17377394345044514</c:v>
                </c:pt>
                <c:pt idx="701">
                  <c:v>0.17334005118313869</c:v>
                </c:pt>
                <c:pt idx="702">
                  <c:v>0.17290724229171636</c:v>
                </c:pt>
                <c:pt idx="703">
                  <c:v>0.17247551407112124</c:v>
                </c:pt>
                <c:pt idx="704">
                  <c:v>0.17204486382305048</c:v>
                </c:pt>
                <c:pt idx="705">
                  <c:v>0.17161528885593871</c:v>
                </c:pt>
                <c:pt idx="706">
                  <c:v>0.17118678648494096</c:v>
                </c:pt>
                <c:pt idx="707">
                  <c:v>0.17075935403191589</c:v>
                </c:pt>
                <c:pt idx="708">
                  <c:v>0.17033298882540943</c:v>
                </c:pt>
                <c:pt idx="709">
                  <c:v>0.16990768820063756</c:v>
                </c:pt>
                <c:pt idx="710">
                  <c:v>0.16948344949947006</c:v>
                </c:pt>
                <c:pt idx="711">
                  <c:v>0.16906027007041369</c:v>
                </c:pt>
                <c:pt idx="712">
                  <c:v>0.16863814726859547</c:v>
                </c:pt>
                <c:pt idx="713">
                  <c:v>0.16821707845574674</c:v>
                </c:pt>
                <c:pt idx="714">
                  <c:v>0.16779706100018585</c:v>
                </c:pt>
                <c:pt idx="715">
                  <c:v>0.16737809227680248</c:v>
                </c:pt>
                <c:pt idx="716">
                  <c:v>0.16696016966704069</c:v>
                </c:pt>
                <c:pt idx="717">
                  <c:v>0.16654329055888278</c:v>
                </c:pt>
                <c:pt idx="718">
                  <c:v>0.16612745234683307</c:v>
                </c:pt>
                <c:pt idx="719">
                  <c:v>0.16571265243190117</c:v>
                </c:pt>
                <c:pt idx="720">
                  <c:v>0.16529888822158653</c:v>
                </c:pt>
                <c:pt idx="721">
                  <c:v>0.16488615712986132</c:v>
                </c:pt>
                <c:pt idx="722">
                  <c:v>0.16447445657715487</c:v>
                </c:pt>
                <c:pt idx="723">
                  <c:v>0.16406378399033747</c:v>
                </c:pt>
                <c:pt idx="724">
                  <c:v>0.16365413680270402</c:v>
                </c:pt>
                <c:pt idx="725">
                  <c:v>0.16324551245395841</c:v>
                </c:pt>
                <c:pt idx="726">
                  <c:v>0.16283790839019696</c:v>
                </c:pt>
                <c:pt idx="727">
                  <c:v>0.16243132206389302</c:v>
                </c:pt>
                <c:pt idx="728">
                  <c:v>0.16202575093388075</c:v>
                </c:pt>
                <c:pt idx="729">
                  <c:v>0.16162119246533921</c:v>
                </c:pt>
                <c:pt idx="730">
                  <c:v>0.16121764412977674</c:v>
                </c:pt>
                <c:pt idx="731">
                  <c:v>0.1608151034050149</c:v>
                </c:pt>
                <c:pt idx="732">
                  <c:v>0.16041356777517274</c:v>
                </c:pt>
                <c:pt idx="733">
                  <c:v>0.16001303473065143</c:v>
                </c:pt>
                <c:pt idx="734">
                  <c:v>0.159613501768118</c:v>
                </c:pt>
                <c:pt idx="735">
                  <c:v>0.15921496639049024</c:v>
                </c:pt>
                <c:pt idx="736">
                  <c:v>0.15881742610692071</c:v>
                </c:pt>
                <c:pt idx="737">
                  <c:v>0.15842087843278124</c:v>
                </c:pt>
                <c:pt idx="738">
                  <c:v>0.1580253208896478</c:v>
                </c:pt>
                <c:pt idx="739">
                  <c:v>0.15763075100528423</c:v>
                </c:pt>
                <c:pt idx="740">
                  <c:v>0.15723716631362761</c:v>
                </c:pt>
                <c:pt idx="741">
                  <c:v>0.15684456435477229</c:v>
                </c:pt>
                <c:pt idx="742">
                  <c:v>0.15645294267495469</c:v>
                </c:pt>
                <c:pt idx="743">
                  <c:v>0.15606229882653819</c:v>
                </c:pt>
                <c:pt idx="744">
                  <c:v>0.15567263036799725</c:v>
                </c:pt>
                <c:pt idx="745">
                  <c:v>0.15528393486390299</c:v>
                </c:pt>
                <c:pt idx="746">
                  <c:v>0.15489620988490704</c:v>
                </c:pt>
                <c:pt idx="747">
                  <c:v>0.15450945300772709</c:v>
                </c:pt>
                <c:pt idx="748">
                  <c:v>0.1541236618151314</c:v>
                </c:pt>
                <c:pt idx="749">
                  <c:v>0.15373883389592374</c:v>
                </c:pt>
                <c:pt idx="750">
                  <c:v>0.15335496684492847</c:v>
                </c:pt>
                <c:pt idx="751">
                  <c:v>0.15297205826297514</c:v>
                </c:pt>
                <c:pt idx="752">
                  <c:v>0.15259010575688386</c:v>
                </c:pt>
                <c:pt idx="753">
                  <c:v>0.15220910693945031</c:v>
                </c:pt>
                <c:pt idx="754">
                  <c:v>0.15182905942943056</c:v>
                </c:pt>
                <c:pt idx="755">
                  <c:v>0.15144996085152654</c:v>
                </c:pt>
                <c:pt idx="756">
                  <c:v>0.15107180883637086</c:v>
                </c:pt>
                <c:pt idx="757">
                  <c:v>0.1506946010205121</c:v>
                </c:pt>
                <c:pt idx="758">
                  <c:v>0.15031833504640033</c:v>
                </c:pt>
                <c:pt idx="759">
                  <c:v>0.14994300856237186</c:v>
                </c:pt>
                <c:pt idx="760">
                  <c:v>0.14956861922263504</c:v>
                </c:pt>
                <c:pt idx="761">
                  <c:v>0.14919516468725527</c:v>
                </c:pt>
                <c:pt idx="762">
                  <c:v>0.14882264262214034</c:v>
                </c:pt>
                <c:pt idx="763">
                  <c:v>0.14845105069902637</c:v>
                </c:pt>
                <c:pt idx="764">
                  <c:v>0.14808038659546244</c:v>
                </c:pt>
                <c:pt idx="765">
                  <c:v>0.14771064799479677</c:v>
                </c:pt>
                <c:pt idx="766">
                  <c:v>0.14734183258616193</c:v>
                </c:pt>
                <c:pt idx="767">
                  <c:v>0.14697393806446035</c:v>
                </c:pt>
                <c:pt idx="768">
                  <c:v>0.14660696213035015</c:v>
                </c:pt>
                <c:pt idx="769">
                  <c:v>0.14624090249023042</c:v>
                </c:pt>
                <c:pt idx="770">
                  <c:v>0.14587575685622736</c:v>
                </c:pt>
                <c:pt idx="771">
                  <c:v>0.14551152294617953</c:v>
                </c:pt>
                <c:pt idx="772">
                  <c:v>0.1451481984836237</c:v>
                </c:pt>
                <c:pt idx="773">
                  <c:v>0.14478578119778093</c:v>
                </c:pt>
                <c:pt idx="774">
                  <c:v>0.14442426882354195</c:v>
                </c:pt>
                <c:pt idx="775">
                  <c:v>0.14406365910145327</c:v>
                </c:pt>
                <c:pt idx="776">
                  <c:v>0.14370394977770293</c:v>
                </c:pt>
                <c:pt idx="777">
                  <c:v>0.14334513860410644</c:v>
                </c:pt>
                <c:pt idx="778">
                  <c:v>0.14298722333809288</c:v>
                </c:pt>
                <c:pt idx="779">
                  <c:v>0.14263020174269062</c:v>
                </c:pt>
                <c:pt idx="780">
                  <c:v>0.14227407158651353</c:v>
                </c:pt>
                <c:pt idx="781">
                  <c:v>0.14191883064374705</c:v>
                </c:pt>
                <c:pt idx="782">
                  <c:v>0.14156447669413402</c:v>
                </c:pt>
                <c:pt idx="783">
                  <c:v>0.14121100752296117</c:v>
                </c:pt>
                <c:pt idx="784">
                  <c:v>0.14085842092104497</c:v>
                </c:pt>
                <c:pt idx="785">
                  <c:v>0.14050671468471809</c:v>
                </c:pt>
                <c:pt idx="786">
                  <c:v>0.14015588661581538</c:v>
                </c:pt>
                <c:pt idx="787">
                  <c:v>0.13980593452166018</c:v>
                </c:pt>
                <c:pt idx="788">
                  <c:v>0.13945685621505094</c:v>
                </c:pt>
                <c:pt idx="789">
                  <c:v>0.13910864951424692</c:v>
                </c:pt>
                <c:pt idx="790">
                  <c:v>0.13876131224295524</c:v>
                </c:pt>
                <c:pt idx="791">
                  <c:v>0.13841484223031678</c:v>
                </c:pt>
                <c:pt idx="792">
                  <c:v>0.1380692373108928</c:v>
                </c:pt>
                <c:pt idx="793">
                  <c:v>0.1377244953246515</c:v>
                </c:pt>
                <c:pt idx="794">
                  <c:v>0.13738061411695421</c:v>
                </c:pt>
                <c:pt idx="795">
                  <c:v>0.13703759153854245</c:v>
                </c:pt>
                <c:pt idx="796">
                  <c:v>0.13669542544552385</c:v>
                </c:pt>
                <c:pt idx="797">
                  <c:v>0.13635411369935924</c:v>
                </c:pt>
                <c:pt idx="798">
                  <c:v>0.13601365416684916</c:v>
                </c:pt>
                <c:pt idx="799">
                  <c:v>0.13567404472012032</c:v>
                </c:pt>
                <c:pt idx="800">
                  <c:v>0.1353352832366127</c:v>
                </c:pt>
                <c:pt idx="801">
                  <c:v>0.1349973675990658</c:v>
                </c:pt>
                <c:pt idx="802">
                  <c:v>0.13466029569550581</c:v>
                </c:pt>
                <c:pt idx="803">
                  <c:v>0.13432406541923236</c:v>
                </c:pt>
                <c:pt idx="804">
                  <c:v>0.13398867466880493</c:v>
                </c:pt>
                <c:pt idx="805">
                  <c:v>0.1336541213480304</c:v>
                </c:pt>
                <c:pt idx="806">
                  <c:v>0.13332040336594936</c:v>
                </c:pt>
                <c:pt idx="807">
                  <c:v>0.13298751863682334</c:v>
                </c:pt>
                <c:pt idx="808">
                  <c:v>0.13265546508012172</c:v>
                </c:pt>
                <c:pt idx="809">
                  <c:v>0.1323242406205086</c:v>
                </c:pt>
                <c:pt idx="810">
                  <c:v>0.13199384318783022</c:v>
                </c:pt>
                <c:pt idx="811">
                  <c:v>0.13166427071710138</c:v>
                </c:pt>
                <c:pt idx="812">
                  <c:v>0.13133552114849303</c:v>
                </c:pt>
                <c:pt idx="813">
                  <c:v>0.13100759242731949</c:v>
                </c:pt>
                <c:pt idx="814">
                  <c:v>0.13068048250402503</c:v>
                </c:pt>
                <c:pt idx="815">
                  <c:v>0.13035418933417164</c:v>
                </c:pt>
                <c:pt idx="816">
                  <c:v>0.13002871087842591</c:v>
                </c:pt>
                <c:pt idx="817">
                  <c:v>0.12970404510254643</c:v>
                </c:pt>
                <c:pt idx="818">
                  <c:v>0.12938018997737108</c:v>
                </c:pt>
                <c:pt idx="819">
                  <c:v>0.12905714347880418</c:v>
                </c:pt>
                <c:pt idx="820">
                  <c:v>0.12873490358780418</c:v>
                </c:pt>
                <c:pt idx="821">
                  <c:v>0.12841346829037073</c:v>
                </c:pt>
                <c:pt idx="822">
                  <c:v>0.12809283557753198</c:v>
                </c:pt>
                <c:pt idx="823">
                  <c:v>0.12777300344533263</c:v>
                </c:pt>
                <c:pt idx="824">
                  <c:v>0.12745396989482075</c:v>
                </c:pt>
                <c:pt idx="825">
                  <c:v>0.12713573293203559</c:v>
                </c:pt>
                <c:pt idx="826">
                  <c:v>0.1268182905679951</c:v>
                </c:pt>
                <c:pt idx="827">
                  <c:v>0.12650164081868343</c:v>
                </c:pt>
                <c:pt idx="828">
                  <c:v>0.12618578170503877</c:v>
                </c:pt>
                <c:pt idx="829">
                  <c:v>0.12587071125294041</c:v>
                </c:pt>
                <c:pt idx="830">
                  <c:v>0.1255564274931972</c:v>
                </c:pt>
                <c:pt idx="831">
                  <c:v>0.12524292846153451</c:v>
                </c:pt>
                <c:pt idx="832">
                  <c:v>0.12493021219858241</c:v>
                </c:pt>
                <c:pt idx="833">
                  <c:v>0.12461827674986323</c:v>
                </c:pt>
                <c:pt idx="834">
                  <c:v>0.12430712016577933</c:v>
                </c:pt>
                <c:pt idx="835">
                  <c:v>0.12399674050160123</c:v>
                </c:pt>
                <c:pt idx="836">
                  <c:v>0.12368713581745483</c:v>
                </c:pt>
                <c:pt idx="837">
                  <c:v>0.12337830417830987</c:v>
                </c:pt>
                <c:pt idx="838">
                  <c:v>0.12307024365396771</c:v>
                </c:pt>
                <c:pt idx="839">
                  <c:v>0.12276295231904899</c:v>
                </c:pt>
                <c:pt idx="840">
                  <c:v>0.12245642825298191</c:v>
                </c:pt>
                <c:pt idx="841">
                  <c:v>0.12215066953999</c:v>
                </c:pt>
                <c:pt idx="842">
                  <c:v>0.12184567426908036</c:v>
                </c:pt>
                <c:pt idx="843">
                  <c:v>0.12154144053403153</c:v>
                </c:pt>
                <c:pt idx="844">
                  <c:v>0.12123796643338162</c:v>
                </c:pt>
                <c:pt idx="845">
                  <c:v>0.12093525007041664</c:v>
                </c:pt>
                <c:pt idx="846">
                  <c:v>0.12063328955315832</c:v>
                </c:pt>
                <c:pt idx="847">
                  <c:v>0.12033208299435229</c:v>
                </c:pt>
                <c:pt idx="848">
                  <c:v>0.12003162851145673</c:v>
                </c:pt>
                <c:pt idx="849">
                  <c:v>0.11973192422663008</c:v>
                </c:pt>
                <c:pt idx="850">
                  <c:v>0.11943296826671962</c:v>
                </c:pt>
                <c:pt idx="851">
                  <c:v>0.1191347587632496</c:v>
                </c:pt>
                <c:pt idx="852">
                  <c:v>0.1188372938524096</c:v>
                </c:pt>
                <c:pt idx="853">
                  <c:v>0.11854057167504313</c:v>
                </c:pt>
                <c:pt idx="854">
                  <c:v>0.1182445903766354</c:v>
                </c:pt>
                <c:pt idx="855">
                  <c:v>0.11794934810730248</c:v>
                </c:pt>
                <c:pt idx="856">
                  <c:v>0.11765484302177918</c:v>
                </c:pt>
                <c:pt idx="857">
                  <c:v>0.11736107327940776</c:v>
                </c:pt>
                <c:pt idx="858">
                  <c:v>0.11706803704412637</c:v>
                </c:pt>
                <c:pt idx="859">
                  <c:v>0.11677573248445754</c:v>
                </c:pt>
                <c:pt idx="860">
                  <c:v>0.11648415777349697</c:v>
                </c:pt>
                <c:pt idx="861">
                  <c:v>0.1161933110889016</c:v>
                </c:pt>
                <c:pt idx="862">
                  <c:v>0.11590319061287874</c:v>
                </c:pt>
                <c:pt idx="863">
                  <c:v>0.11561379453217453</c:v>
                </c:pt>
                <c:pt idx="864">
                  <c:v>0.11532512103806251</c:v>
                </c:pt>
                <c:pt idx="865">
                  <c:v>0.11503716832633237</c:v>
                </c:pt>
                <c:pt idx="866">
                  <c:v>0.11474993459727875</c:v>
                </c:pt>
                <c:pt idx="867">
                  <c:v>0.11446341805568989</c:v>
                </c:pt>
                <c:pt idx="868">
                  <c:v>0.1141776169108365</c:v>
                </c:pt>
                <c:pt idx="869">
                  <c:v>0.1138925293764604</c:v>
                </c:pt>
                <c:pt idx="870">
                  <c:v>0.11360815367076371</c:v>
                </c:pt>
                <c:pt idx="871">
                  <c:v>0.11332448801639733</c:v>
                </c:pt>
                <c:pt idx="872">
                  <c:v>0.11304153064044985</c:v>
                </c:pt>
                <c:pt idx="873">
                  <c:v>0.11275927977443688</c:v>
                </c:pt>
                <c:pt idx="874">
                  <c:v>0.11247773365428958</c:v>
                </c:pt>
                <c:pt idx="875">
                  <c:v>0.11219689052034373</c:v>
                </c:pt>
                <c:pt idx="876">
                  <c:v>0.11191674861732888</c:v>
                </c:pt>
                <c:pt idx="877">
                  <c:v>0.11163730619435715</c:v>
                </c:pt>
                <c:pt idx="878">
                  <c:v>0.11135856150491262</c:v>
                </c:pt>
                <c:pt idx="879">
                  <c:v>0.11108051280683991</c:v>
                </c:pt>
                <c:pt idx="880">
                  <c:v>0.11080315836233387</c:v>
                </c:pt>
                <c:pt idx="881">
                  <c:v>0.11052649643792828</c:v>
                </c:pt>
                <c:pt idx="882">
                  <c:v>0.11025052530448522</c:v>
                </c:pt>
                <c:pt idx="883">
                  <c:v>0.1099752432371842</c:v>
                </c:pt>
                <c:pt idx="884">
                  <c:v>0.10970064851551135</c:v>
                </c:pt>
                <c:pt idx="885">
                  <c:v>0.10942673942324893</c:v>
                </c:pt>
                <c:pt idx="886">
                  <c:v>0.10915351424846406</c:v>
                </c:pt>
                <c:pt idx="887">
                  <c:v>0.10888097128349851</c:v>
                </c:pt>
                <c:pt idx="888">
                  <c:v>0.10860910882495796</c:v>
                </c:pt>
                <c:pt idx="889">
                  <c:v>0.10833792517370111</c:v>
                </c:pt>
                <c:pt idx="890">
                  <c:v>0.10806741863482926</c:v>
                </c:pt>
                <c:pt idx="891">
                  <c:v>0.10779758751767567</c:v>
                </c:pt>
                <c:pt idx="892">
                  <c:v>0.10752843013579495</c:v>
                </c:pt>
                <c:pt idx="893">
                  <c:v>0.10725994480695261</c:v>
                </c:pt>
                <c:pt idx="894">
                  <c:v>0.10699212985311443</c:v>
                </c:pt>
                <c:pt idx="895">
                  <c:v>0.10672498360043615</c:v>
                </c:pt>
                <c:pt idx="896">
                  <c:v>0.10645850437925285</c:v>
                </c:pt>
                <c:pt idx="897">
                  <c:v>0.10619269052406835</c:v>
                </c:pt>
                <c:pt idx="898">
                  <c:v>0.10592754037354536</c:v>
                </c:pt>
                <c:pt idx="899">
                  <c:v>0.10566305227049452</c:v>
                </c:pt>
                <c:pt idx="900">
                  <c:v>0.10539922456186433</c:v>
                </c:pt>
                <c:pt idx="901">
                  <c:v>0.10513605559873075</c:v>
                </c:pt>
                <c:pt idx="902">
                  <c:v>0.10487354373628685</c:v>
                </c:pt>
                <c:pt idx="903">
                  <c:v>0.10461168733383279</c:v>
                </c:pt>
                <c:pt idx="904">
                  <c:v>0.10435048475476499</c:v>
                </c:pt>
                <c:pt idx="905">
                  <c:v>0.10408993436656665</c:v>
                </c:pt>
                <c:pt idx="906">
                  <c:v>0.10383003454079692</c:v>
                </c:pt>
                <c:pt idx="907">
                  <c:v>0.10357078365308107</c:v>
                </c:pt>
                <c:pt idx="908">
                  <c:v>0.1033121800831002</c:v>
                </c:pt>
                <c:pt idx="909">
                  <c:v>0.1030542222145811</c:v>
                </c:pt>
                <c:pt idx="910">
                  <c:v>0.1027969084352864</c:v>
                </c:pt>
                <c:pt idx="911">
                  <c:v>0.102540237137004</c:v>
                </c:pt>
                <c:pt idx="912">
                  <c:v>0.10228420671553744</c:v>
                </c:pt>
                <c:pt idx="913">
                  <c:v>0.10202881557069586</c:v>
                </c:pt>
                <c:pt idx="914">
                  <c:v>0.10177406210628372</c:v>
                </c:pt>
                <c:pt idx="915">
                  <c:v>0.10151994473009104</c:v>
                </c:pt>
                <c:pt idx="916">
                  <c:v>0.1012664618538834</c:v>
                </c:pt>
                <c:pt idx="917">
                  <c:v>0.10101361189339199</c:v>
                </c:pt>
                <c:pt idx="918">
                  <c:v>0.10076139326830373</c:v>
                </c:pt>
                <c:pt idx="919">
                  <c:v>0.10050980440225135</c:v>
                </c:pt>
                <c:pt idx="920">
                  <c:v>0.10025884372280371</c:v>
                </c:pt>
                <c:pt idx="921">
                  <c:v>0.10000850966145575</c:v>
                </c:pt>
                <c:pt idx="922">
                  <c:v>9.9758800653618626E-2</c:v>
                </c:pt>
                <c:pt idx="923">
                  <c:v>9.9509715138610372E-2</c:v>
                </c:pt>
                <c:pt idx="924">
                  <c:v>9.9261251559645658E-2</c:v>
                </c:pt>
                <c:pt idx="925">
                  <c:v>9.90134083638263E-2</c:v>
                </c:pt>
                <c:pt idx="926">
                  <c:v>9.8766184002131538E-2</c:v>
                </c:pt>
                <c:pt idx="927">
                  <c:v>9.8519576929408242E-2</c:v>
                </c:pt>
                <c:pt idx="928">
                  <c:v>9.8273585604361544E-2</c:v>
                </c:pt>
                <c:pt idx="929">
                  <c:v>9.8028208489544688E-2</c:v>
                </c:pt>
                <c:pt idx="930">
                  <c:v>9.7783444051350046E-2</c:v>
                </c:pt>
                <c:pt idx="931">
                  <c:v>9.7539290759999023E-2</c:v>
                </c:pt>
                <c:pt idx="932">
                  <c:v>9.7295747089532758E-2</c:v>
                </c:pt>
                <c:pt idx="933">
                  <c:v>9.7052811517802526E-2</c:v>
                </c:pt>
                <c:pt idx="934">
                  <c:v>9.681048252646017E-2</c:v>
                </c:pt>
                <c:pt idx="935">
                  <c:v>9.6568758600948823E-2</c:v>
                </c:pt>
                <c:pt idx="936">
                  <c:v>9.6327638230493035E-2</c:v>
                </c:pt>
                <c:pt idx="937">
                  <c:v>9.6087119908089713E-2</c:v>
                </c:pt>
                <c:pt idx="938">
                  <c:v>9.5847202130498646E-2</c:v>
                </c:pt>
                <c:pt idx="939">
                  <c:v>9.5607883398232896E-2</c:v>
                </c:pt>
                <c:pt idx="940">
                  <c:v>9.5369162215549613E-2</c:v>
                </c:pt>
                <c:pt idx="941">
                  <c:v>9.5131037090440615E-2</c:v>
                </c:pt>
                <c:pt idx="942">
                  <c:v>9.4893506534623112E-2</c:v>
                </c:pt>
                <c:pt idx="943">
                  <c:v>9.4656569063530344E-2</c:v>
                </c:pt>
                <c:pt idx="944">
                  <c:v>9.4420223196302305E-2</c:v>
                </c:pt>
                <c:pt idx="945">
                  <c:v>9.4184467455776646E-2</c:v>
                </c:pt>
                <c:pt idx="946">
                  <c:v>9.3949300368479219E-2</c:v>
                </c:pt>
                <c:pt idx="947">
                  <c:v>9.3714720464614834E-2</c:v>
                </c:pt>
                <c:pt idx="948">
                  <c:v>9.3480726278058465E-2</c:v>
                </c:pt>
                <c:pt idx="949">
                  <c:v>9.3247316346345629E-2</c:v>
                </c:pt>
                <c:pt idx="950">
                  <c:v>9.3014489210663492E-2</c:v>
                </c:pt>
                <c:pt idx="951">
                  <c:v>9.2782243415841695E-2</c:v>
                </c:pt>
                <c:pt idx="952">
                  <c:v>9.2550577510343249E-2</c:v>
                </c:pt>
                <c:pt idx="953">
                  <c:v>9.2319490046255587E-2</c:v>
                </c:pt>
                <c:pt idx="954">
                  <c:v>9.2088979579281152E-2</c:v>
                </c:pt>
                <c:pt idx="955">
                  <c:v>9.1859044668728893E-2</c:v>
                </c:pt>
                <c:pt idx="956">
                  <c:v>9.1629683877504836E-2</c:v>
                </c:pt>
                <c:pt idx="957">
                  <c:v>9.1400895772103294E-2</c:v>
                </c:pt>
                <c:pt idx="958">
                  <c:v>9.1172678922597852E-2</c:v>
                </c:pt>
                <c:pt idx="959">
                  <c:v>9.0945031902632423E-2</c:v>
                </c:pt>
                <c:pt idx="960">
                  <c:v>9.071795328941247E-2</c:v>
                </c:pt>
                <c:pt idx="961">
                  <c:v>9.0491441663695923E-2</c:v>
                </c:pt>
                <c:pt idx="962">
                  <c:v>9.0265495609784266E-2</c:v>
                </c:pt>
                <c:pt idx="963">
                  <c:v>9.0040113715514042E-2</c:v>
                </c:pt>
                <c:pt idx="964">
                  <c:v>8.9815294572247628E-2</c:v>
                </c:pt>
                <c:pt idx="965">
                  <c:v>8.9591036774864671E-2</c:v>
                </c:pt>
                <c:pt idx="966">
                  <c:v>8.9367338921753192E-2</c:v>
                </c:pt>
                <c:pt idx="967">
                  <c:v>8.9144199614800843E-2</c:v>
                </c:pt>
                <c:pt idx="968">
                  <c:v>8.8921617459386343E-2</c:v>
                </c:pt>
                <c:pt idx="969">
                  <c:v>8.8699591064370351E-2</c:v>
                </c:pt>
                <c:pt idx="970">
                  <c:v>8.8478119042087272E-2</c:v>
                </c:pt>
                <c:pt idx="971">
                  <c:v>8.8257200008336242E-2</c:v>
                </c:pt>
                <c:pt idx="972">
                  <c:v>8.8036832582372548E-2</c:v>
                </c:pt>
                <c:pt idx="973">
                  <c:v>8.7817015386899067E-2</c:v>
                </c:pt>
                <c:pt idx="974">
                  <c:v>8.7597747048057589E-2</c:v>
                </c:pt>
                <c:pt idx="975">
                  <c:v>8.7379026195420387E-2</c:v>
                </c:pt>
                <c:pt idx="976">
                  <c:v>8.7160851461981298E-2</c:v>
                </c:pt>
                <c:pt idx="977">
                  <c:v>8.6943221484147543E-2</c:v>
                </c:pt>
                <c:pt idx="978">
                  <c:v>8.6726134901731117E-2</c:v>
                </c:pt>
                <c:pt idx="979">
                  <c:v>8.6509590357940133E-2</c:v>
                </c:pt>
                <c:pt idx="980">
                  <c:v>8.6293586499370495E-2</c:v>
                </c:pt>
                <c:pt idx="981">
                  <c:v>8.6078121975997388E-2</c:v>
                </c:pt>
                <c:pt idx="982">
                  <c:v>8.5863195441166829E-2</c:v>
                </c:pt>
                <c:pt idx="983">
                  <c:v>8.564880555158727E-2</c:v>
                </c:pt>
                <c:pt idx="984">
                  <c:v>8.5434950967321191E-2</c:v>
                </c:pt>
                <c:pt idx="985">
                  <c:v>8.5221630351776795E-2</c:v>
                </c:pt>
                <c:pt idx="986">
                  <c:v>8.5008842371699561E-2</c:v>
                </c:pt>
                <c:pt idx="987">
                  <c:v>8.4796585697163793E-2</c:v>
                </c:pt>
                <c:pt idx="988">
                  <c:v>8.4584859001564691E-2</c:v>
                </c:pt>
                <c:pt idx="989">
                  <c:v>8.4373660961609698E-2</c:v>
                </c:pt>
                <c:pt idx="990">
                  <c:v>8.4162990257310361E-2</c:v>
                </c:pt>
                <c:pt idx="991">
                  <c:v>8.3952845571974105E-2</c:v>
                </c:pt>
                <c:pt idx="992">
                  <c:v>8.3743225592195922E-2</c:v>
                </c:pt>
                <c:pt idx="993">
                  <c:v>8.3534129007850372E-2</c:v>
                </c:pt>
                <c:pt idx="994">
                  <c:v>8.3325554512082955E-2</c:v>
                </c:pt>
                <c:pt idx="995">
                  <c:v>8.3117500801302521E-2</c:v>
                </c:pt>
                <c:pt idx="996">
                  <c:v>8.2909966575172661E-2</c:v>
                </c:pt>
                <c:pt idx="997">
                  <c:v>8.2702950536603786E-2</c:v>
                </c:pt>
                <c:pt idx="998">
                  <c:v>8.2496451391744982E-2</c:v>
                </c:pt>
                <c:pt idx="999">
                  <c:v>8.2290467849975887E-2</c:v>
                </c:pt>
                <c:pt idx="1000">
                  <c:v>8.20849986238988E-2</c:v>
                </c:pt>
              </c:numCache>
            </c:numRef>
          </c:yVal>
          <c:smooth val="0"/>
          <c:extLst>
            <c:ext xmlns:c16="http://schemas.microsoft.com/office/drawing/2014/chart" uri="{C3380CC4-5D6E-409C-BE32-E72D297353CC}">
              <c16:uniqueId val="{00000001-FB99-8D44-B882-DE5E39CDB630}"/>
            </c:ext>
          </c:extLst>
        </c:ser>
        <c:ser>
          <c:idx val="2"/>
          <c:order val="2"/>
          <c:tx>
            <c:strRef>
              <c:f>Sheet1!$D$1</c:f>
              <c:strCache>
                <c:ptCount val="1"/>
                <c:pt idx="0">
                  <c:v>I/Io</c:v>
                </c:pt>
              </c:strCache>
            </c:strRef>
          </c:tx>
          <c:spPr>
            <a:ln w="12700" cap="rnd">
              <a:solidFill>
                <a:schemeClr val="accent3"/>
              </a:solidFill>
              <a:round/>
            </a:ln>
            <a:effectLst/>
          </c:spPr>
          <c:marker>
            <c:symbol val="none"/>
          </c:marker>
          <c:xVal>
            <c:numRef>
              <c:f>Sheet1!$A$2:$A$1002</c:f>
              <c:numCache>
                <c:formatCode>General</c:formatCode>
                <c:ptCount val="100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c:v>
                </c:pt>
                <c:pt idx="227">
                  <c:v>22.7</c:v>
                </c:pt>
                <c:pt idx="228">
                  <c:v>22.8</c:v>
                </c:pt>
                <c:pt idx="229">
                  <c:v>22.9</c:v>
                </c:pt>
                <c:pt idx="230">
                  <c:v>23</c:v>
                </c:pt>
                <c:pt idx="231">
                  <c:v>23.1</c:v>
                </c:pt>
                <c:pt idx="232">
                  <c:v>23.2</c:v>
                </c:pt>
                <c:pt idx="233">
                  <c:v>23.3</c:v>
                </c:pt>
                <c:pt idx="234">
                  <c:v>23.4</c:v>
                </c:pt>
                <c:pt idx="235">
                  <c:v>23.5</c:v>
                </c:pt>
                <c:pt idx="236">
                  <c:v>23.6</c:v>
                </c:pt>
                <c:pt idx="237">
                  <c:v>23.7</c:v>
                </c:pt>
                <c:pt idx="238">
                  <c:v>23.8</c:v>
                </c:pt>
                <c:pt idx="239">
                  <c:v>23.9</c:v>
                </c:pt>
                <c:pt idx="240">
                  <c:v>24</c:v>
                </c:pt>
                <c:pt idx="241">
                  <c:v>24.1</c:v>
                </c:pt>
                <c:pt idx="242">
                  <c:v>24.2</c:v>
                </c:pt>
                <c:pt idx="243">
                  <c:v>24.3</c:v>
                </c:pt>
                <c:pt idx="244">
                  <c:v>24.4</c:v>
                </c:pt>
                <c:pt idx="245">
                  <c:v>24.5</c:v>
                </c:pt>
                <c:pt idx="246">
                  <c:v>24.6</c:v>
                </c:pt>
                <c:pt idx="247">
                  <c:v>24.7</c:v>
                </c:pt>
                <c:pt idx="248">
                  <c:v>24.8</c:v>
                </c:pt>
                <c:pt idx="249">
                  <c:v>24.9</c:v>
                </c:pt>
                <c:pt idx="250">
                  <c:v>25</c:v>
                </c:pt>
                <c:pt idx="251">
                  <c:v>25.1</c:v>
                </c:pt>
                <c:pt idx="252">
                  <c:v>25.2</c:v>
                </c:pt>
                <c:pt idx="253">
                  <c:v>25.3</c:v>
                </c:pt>
                <c:pt idx="254">
                  <c:v>25.4</c:v>
                </c:pt>
                <c:pt idx="255">
                  <c:v>25.5</c:v>
                </c:pt>
                <c:pt idx="256">
                  <c:v>25.6</c:v>
                </c:pt>
                <c:pt idx="257">
                  <c:v>25.7</c:v>
                </c:pt>
                <c:pt idx="258">
                  <c:v>25.8</c:v>
                </c:pt>
                <c:pt idx="259">
                  <c:v>25.9</c:v>
                </c:pt>
                <c:pt idx="260">
                  <c:v>26</c:v>
                </c:pt>
                <c:pt idx="261">
                  <c:v>26.1</c:v>
                </c:pt>
                <c:pt idx="262">
                  <c:v>26.2</c:v>
                </c:pt>
                <c:pt idx="263">
                  <c:v>26.3</c:v>
                </c:pt>
                <c:pt idx="264">
                  <c:v>26.4</c:v>
                </c:pt>
                <c:pt idx="265">
                  <c:v>26.5</c:v>
                </c:pt>
                <c:pt idx="266">
                  <c:v>26.6</c:v>
                </c:pt>
                <c:pt idx="267">
                  <c:v>26.7</c:v>
                </c:pt>
                <c:pt idx="268">
                  <c:v>26.8</c:v>
                </c:pt>
                <c:pt idx="269">
                  <c:v>26.9</c:v>
                </c:pt>
                <c:pt idx="270">
                  <c:v>27</c:v>
                </c:pt>
                <c:pt idx="271">
                  <c:v>27.1</c:v>
                </c:pt>
                <c:pt idx="272">
                  <c:v>27.2</c:v>
                </c:pt>
                <c:pt idx="273">
                  <c:v>27.3</c:v>
                </c:pt>
                <c:pt idx="274">
                  <c:v>27.4</c:v>
                </c:pt>
                <c:pt idx="275">
                  <c:v>27.5</c:v>
                </c:pt>
                <c:pt idx="276">
                  <c:v>27.6</c:v>
                </c:pt>
                <c:pt idx="277">
                  <c:v>27.7</c:v>
                </c:pt>
                <c:pt idx="278">
                  <c:v>27.8</c:v>
                </c:pt>
                <c:pt idx="279">
                  <c:v>27.9</c:v>
                </c:pt>
                <c:pt idx="280">
                  <c:v>28</c:v>
                </c:pt>
                <c:pt idx="281">
                  <c:v>28.1</c:v>
                </c:pt>
                <c:pt idx="282">
                  <c:v>28.2</c:v>
                </c:pt>
                <c:pt idx="283">
                  <c:v>28.3</c:v>
                </c:pt>
                <c:pt idx="284">
                  <c:v>28.4</c:v>
                </c:pt>
                <c:pt idx="285">
                  <c:v>28.5</c:v>
                </c:pt>
                <c:pt idx="286">
                  <c:v>28.6</c:v>
                </c:pt>
                <c:pt idx="287">
                  <c:v>28.7</c:v>
                </c:pt>
                <c:pt idx="288">
                  <c:v>28.8</c:v>
                </c:pt>
                <c:pt idx="289">
                  <c:v>28.9</c:v>
                </c:pt>
                <c:pt idx="290">
                  <c:v>29</c:v>
                </c:pt>
                <c:pt idx="291">
                  <c:v>29.1</c:v>
                </c:pt>
                <c:pt idx="292">
                  <c:v>29.2</c:v>
                </c:pt>
                <c:pt idx="293">
                  <c:v>29.3</c:v>
                </c:pt>
                <c:pt idx="294">
                  <c:v>29.4</c:v>
                </c:pt>
                <c:pt idx="295">
                  <c:v>29.5</c:v>
                </c:pt>
                <c:pt idx="296">
                  <c:v>29.6</c:v>
                </c:pt>
                <c:pt idx="297">
                  <c:v>29.7</c:v>
                </c:pt>
                <c:pt idx="298">
                  <c:v>29.8</c:v>
                </c:pt>
                <c:pt idx="299">
                  <c:v>29.9</c:v>
                </c:pt>
                <c:pt idx="300">
                  <c:v>30</c:v>
                </c:pt>
                <c:pt idx="301">
                  <c:v>30.1</c:v>
                </c:pt>
                <c:pt idx="302">
                  <c:v>30.2</c:v>
                </c:pt>
                <c:pt idx="303">
                  <c:v>30.3</c:v>
                </c:pt>
                <c:pt idx="304">
                  <c:v>30.4</c:v>
                </c:pt>
                <c:pt idx="305">
                  <c:v>30.5</c:v>
                </c:pt>
                <c:pt idx="306">
                  <c:v>30.6</c:v>
                </c:pt>
                <c:pt idx="307">
                  <c:v>30.7</c:v>
                </c:pt>
                <c:pt idx="308">
                  <c:v>30.8</c:v>
                </c:pt>
                <c:pt idx="309">
                  <c:v>30.9</c:v>
                </c:pt>
                <c:pt idx="310">
                  <c:v>31</c:v>
                </c:pt>
                <c:pt idx="311">
                  <c:v>31.1</c:v>
                </c:pt>
                <c:pt idx="312">
                  <c:v>31.2</c:v>
                </c:pt>
                <c:pt idx="313">
                  <c:v>31.3</c:v>
                </c:pt>
                <c:pt idx="314">
                  <c:v>31.4</c:v>
                </c:pt>
                <c:pt idx="315">
                  <c:v>31.5</c:v>
                </c:pt>
                <c:pt idx="316">
                  <c:v>31.6</c:v>
                </c:pt>
                <c:pt idx="317">
                  <c:v>31.7</c:v>
                </c:pt>
                <c:pt idx="318">
                  <c:v>31.8</c:v>
                </c:pt>
                <c:pt idx="319">
                  <c:v>31.9</c:v>
                </c:pt>
                <c:pt idx="320">
                  <c:v>32</c:v>
                </c:pt>
                <c:pt idx="321">
                  <c:v>32.1</c:v>
                </c:pt>
                <c:pt idx="322">
                  <c:v>32.200000000000003</c:v>
                </c:pt>
                <c:pt idx="323">
                  <c:v>32.299999999999997</c:v>
                </c:pt>
                <c:pt idx="324">
                  <c:v>32.4</c:v>
                </c:pt>
                <c:pt idx="325">
                  <c:v>32.5</c:v>
                </c:pt>
                <c:pt idx="326">
                  <c:v>32.6</c:v>
                </c:pt>
                <c:pt idx="327">
                  <c:v>32.700000000000003</c:v>
                </c:pt>
                <c:pt idx="328">
                  <c:v>32.799999999999997</c:v>
                </c:pt>
                <c:pt idx="329">
                  <c:v>32.9</c:v>
                </c:pt>
                <c:pt idx="330">
                  <c:v>33</c:v>
                </c:pt>
                <c:pt idx="331">
                  <c:v>33.1</c:v>
                </c:pt>
                <c:pt idx="332">
                  <c:v>33.200000000000003</c:v>
                </c:pt>
                <c:pt idx="333">
                  <c:v>33.299999999999997</c:v>
                </c:pt>
                <c:pt idx="334">
                  <c:v>33.4</c:v>
                </c:pt>
                <c:pt idx="335">
                  <c:v>33.5</c:v>
                </c:pt>
                <c:pt idx="336">
                  <c:v>33.6</c:v>
                </c:pt>
                <c:pt idx="337">
                  <c:v>33.700000000000003</c:v>
                </c:pt>
                <c:pt idx="338">
                  <c:v>33.799999999999997</c:v>
                </c:pt>
                <c:pt idx="339">
                  <c:v>33.9</c:v>
                </c:pt>
                <c:pt idx="340">
                  <c:v>34</c:v>
                </c:pt>
                <c:pt idx="341">
                  <c:v>34.1</c:v>
                </c:pt>
                <c:pt idx="342">
                  <c:v>34.200000000000003</c:v>
                </c:pt>
                <c:pt idx="343">
                  <c:v>34.299999999999997</c:v>
                </c:pt>
                <c:pt idx="344">
                  <c:v>34.4</c:v>
                </c:pt>
                <c:pt idx="345">
                  <c:v>34.5</c:v>
                </c:pt>
                <c:pt idx="346">
                  <c:v>34.6</c:v>
                </c:pt>
                <c:pt idx="347">
                  <c:v>34.700000000000003</c:v>
                </c:pt>
                <c:pt idx="348">
                  <c:v>34.799999999999997</c:v>
                </c:pt>
                <c:pt idx="349">
                  <c:v>34.9</c:v>
                </c:pt>
                <c:pt idx="350">
                  <c:v>35</c:v>
                </c:pt>
                <c:pt idx="351">
                  <c:v>35.1</c:v>
                </c:pt>
                <c:pt idx="352">
                  <c:v>35.200000000000003</c:v>
                </c:pt>
                <c:pt idx="353">
                  <c:v>35.299999999999997</c:v>
                </c:pt>
                <c:pt idx="354">
                  <c:v>35.4</c:v>
                </c:pt>
                <c:pt idx="355">
                  <c:v>35.5</c:v>
                </c:pt>
                <c:pt idx="356">
                  <c:v>35.6</c:v>
                </c:pt>
                <c:pt idx="357">
                  <c:v>35.700000000000003</c:v>
                </c:pt>
                <c:pt idx="358">
                  <c:v>35.799999999999997</c:v>
                </c:pt>
                <c:pt idx="359">
                  <c:v>35.9</c:v>
                </c:pt>
                <c:pt idx="360">
                  <c:v>36</c:v>
                </c:pt>
                <c:pt idx="361">
                  <c:v>36.1</c:v>
                </c:pt>
                <c:pt idx="362">
                  <c:v>36.200000000000003</c:v>
                </c:pt>
                <c:pt idx="363">
                  <c:v>36.299999999999997</c:v>
                </c:pt>
                <c:pt idx="364">
                  <c:v>36.4</c:v>
                </c:pt>
                <c:pt idx="365">
                  <c:v>36.5</c:v>
                </c:pt>
                <c:pt idx="366">
                  <c:v>36.6</c:v>
                </c:pt>
                <c:pt idx="367">
                  <c:v>36.700000000000003</c:v>
                </c:pt>
                <c:pt idx="368">
                  <c:v>36.799999999999997</c:v>
                </c:pt>
                <c:pt idx="369">
                  <c:v>36.9</c:v>
                </c:pt>
                <c:pt idx="370">
                  <c:v>37</c:v>
                </c:pt>
                <c:pt idx="371">
                  <c:v>37.1</c:v>
                </c:pt>
                <c:pt idx="372">
                  <c:v>37.200000000000003</c:v>
                </c:pt>
                <c:pt idx="373">
                  <c:v>37.299999999999997</c:v>
                </c:pt>
                <c:pt idx="374">
                  <c:v>37.4</c:v>
                </c:pt>
                <c:pt idx="375">
                  <c:v>37.5</c:v>
                </c:pt>
                <c:pt idx="376">
                  <c:v>37.6</c:v>
                </c:pt>
                <c:pt idx="377">
                  <c:v>37.700000000000003</c:v>
                </c:pt>
                <c:pt idx="378">
                  <c:v>37.799999999999997</c:v>
                </c:pt>
                <c:pt idx="379">
                  <c:v>37.9</c:v>
                </c:pt>
                <c:pt idx="380">
                  <c:v>38</c:v>
                </c:pt>
                <c:pt idx="381">
                  <c:v>38.1</c:v>
                </c:pt>
                <c:pt idx="382">
                  <c:v>38.200000000000003</c:v>
                </c:pt>
                <c:pt idx="383">
                  <c:v>38.299999999999997</c:v>
                </c:pt>
                <c:pt idx="384">
                  <c:v>38.4</c:v>
                </c:pt>
                <c:pt idx="385">
                  <c:v>38.5</c:v>
                </c:pt>
                <c:pt idx="386">
                  <c:v>38.6</c:v>
                </c:pt>
                <c:pt idx="387">
                  <c:v>38.700000000000003</c:v>
                </c:pt>
                <c:pt idx="388">
                  <c:v>38.799999999999997</c:v>
                </c:pt>
                <c:pt idx="389">
                  <c:v>38.9</c:v>
                </c:pt>
                <c:pt idx="390">
                  <c:v>39</c:v>
                </c:pt>
                <c:pt idx="391">
                  <c:v>39.1</c:v>
                </c:pt>
                <c:pt idx="392">
                  <c:v>39.200000000000003</c:v>
                </c:pt>
                <c:pt idx="393">
                  <c:v>39.299999999999997</c:v>
                </c:pt>
                <c:pt idx="394">
                  <c:v>39.4</c:v>
                </c:pt>
                <c:pt idx="395">
                  <c:v>39.5</c:v>
                </c:pt>
                <c:pt idx="396">
                  <c:v>39.6</c:v>
                </c:pt>
                <c:pt idx="397">
                  <c:v>39.700000000000003</c:v>
                </c:pt>
                <c:pt idx="398">
                  <c:v>39.799999999999997</c:v>
                </c:pt>
                <c:pt idx="399">
                  <c:v>39.9</c:v>
                </c:pt>
                <c:pt idx="400">
                  <c:v>40</c:v>
                </c:pt>
                <c:pt idx="401">
                  <c:v>40.1</c:v>
                </c:pt>
                <c:pt idx="402">
                  <c:v>40.200000000000003</c:v>
                </c:pt>
                <c:pt idx="403">
                  <c:v>40.299999999999997</c:v>
                </c:pt>
                <c:pt idx="404">
                  <c:v>40.4</c:v>
                </c:pt>
                <c:pt idx="405">
                  <c:v>40.5</c:v>
                </c:pt>
                <c:pt idx="406">
                  <c:v>40.6</c:v>
                </c:pt>
                <c:pt idx="407">
                  <c:v>40.700000000000003</c:v>
                </c:pt>
                <c:pt idx="408">
                  <c:v>40.799999999999997</c:v>
                </c:pt>
                <c:pt idx="409">
                  <c:v>40.9</c:v>
                </c:pt>
                <c:pt idx="410">
                  <c:v>41</c:v>
                </c:pt>
                <c:pt idx="411">
                  <c:v>41.1</c:v>
                </c:pt>
                <c:pt idx="412">
                  <c:v>41.2</c:v>
                </c:pt>
                <c:pt idx="413">
                  <c:v>41.3</c:v>
                </c:pt>
                <c:pt idx="414">
                  <c:v>41.4</c:v>
                </c:pt>
                <c:pt idx="415">
                  <c:v>41.5</c:v>
                </c:pt>
                <c:pt idx="416">
                  <c:v>41.6</c:v>
                </c:pt>
                <c:pt idx="417">
                  <c:v>41.7</c:v>
                </c:pt>
                <c:pt idx="418">
                  <c:v>41.8</c:v>
                </c:pt>
                <c:pt idx="419">
                  <c:v>41.9</c:v>
                </c:pt>
                <c:pt idx="420">
                  <c:v>42</c:v>
                </c:pt>
                <c:pt idx="421">
                  <c:v>42.1</c:v>
                </c:pt>
                <c:pt idx="422">
                  <c:v>42.2</c:v>
                </c:pt>
                <c:pt idx="423">
                  <c:v>42.3</c:v>
                </c:pt>
                <c:pt idx="424">
                  <c:v>42.4</c:v>
                </c:pt>
                <c:pt idx="425">
                  <c:v>42.5</c:v>
                </c:pt>
                <c:pt idx="426">
                  <c:v>42.6</c:v>
                </c:pt>
                <c:pt idx="427">
                  <c:v>42.7</c:v>
                </c:pt>
                <c:pt idx="428">
                  <c:v>42.8</c:v>
                </c:pt>
                <c:pt idx="429">
                  <c:v>42.9</c:v>
                </c:pt>
                <c:pt idx="430">
                  <c:v>43</c:v>
                </c:pt>
                <c:pt idx="431">
                  <c:v>43.1</c:v>
                </c:pt>
                <c:pt idx="432">
                  <c:v>43.2</c:v>
                </c:pt>
                <c:pt idx="433">
                  <c:v>43.3</c:v>
                </c:pt>
                <c:pt idx="434">
                  <c:v>43.4</c:v>
                </c:pt>
                <c:pt idx="435">
                  <c:v>43.5</c:v>
                </c:pt>
                <c:pt idx="436">
                  <c:v>43.6</c:v>
                </c:pt>
                <c:pt idx="437">
                  <c:v>43.7</c:v>
                </c:pt>
                <c:pt idx="438">
                  <c:v>43.8</c:v>
                </c:pt>
                <c:pt idx="439">
                  <c:v>43.9</c:v>
                </c:pt>
                <c:pt idx="440">
                  <c:v>44</c:v>
                </c:pt>
                <c:pt idx="441">
                  <c:v>44.1</c:v>
                </c:pt>
                <c:pt idx="442">
                  <c:v>44.2</c:v>
                </c:pt>
                <c:pt idx="443">
                  <c:v>44.3</c:v>
                </c:pt>
                <c:pt idx="444">
                  <c:v>44.4</c:v>
                </c:pt>
                <c:pt idx="445">
                  <c:v>44.5</c:v>
                </c:pt>
                <c:pt idx="446">
                  <c:v>44.6</c:v>
                </c:pt>
                <c:pt idx="447">
                  <c:v>44.7</c:v>
                </c:pt>
                <c:pt idx="448">
                  <c:v>44.8</c:v>
                </c:pt>
                <c:pt idx="449">
                  <c:v>44.9</c:v>
                </c:pt>
                <c:pt idx="450">
                  <c:v>45</c:v>
                </c:pt>
                <c:pt idx="451">
                  <c:v>45.1</c:v>
                </c:pt>
                <c:pt idx="452">
                  <c:v>45.2</c:v>
                </c:pt>
                <c:pt idx="453">
                  <c:v>45.3</c:v>
                </c:pt>
                <c:pt idx="454">
                  <c:v>45.4</c:v>
                </c:pt>
                <c:pt idx="455">
                  <c:v>45.5</c:v>
                </c:pt>
                <c:pt idx="456">
                  <c:v>45.6</c:v>
                </c:pt>
                <c:pt idx="457">
                  <c:v>45.7</c:v>
                </c:pt>
                <c:pt idx="458">
                  <c:v>45.8</c:v>
                </c:pt>
                <c:pt idx="459">
                  <c:v>45.9</c:v>
                </c:pt>
                <c:pt idx="460">
                  <c:v>46</c:v>
                </c:pt>
                <c:pt idx="461">
                  <c:v>46.1</c:v>
                </c:pt>
                <c:pt idx="462">
                  <c:v>46.2</c:v>
                </c:pt>
                <c:pt idx="463">
                  <c:v>46.3</c:v>
                </c:pt>
                <c:pt idx="464">
                  <c:v>46.4</c:v>
                </c:pt>
                <c:pt idx="465">
                  <c:v>46.5</c:v>
                </c:pt>
                <c:pt idx="466">
                  <c:v>46.6</c:v>
                </c:pt>
                <c:pt idx="467">
                  <c:v>46.7</c:v>
                </c:pt>
                <c:pt idx="468">
                  <c:v>46.8</c:v>
                </c:pt>
                <c:pt idx="469">
                  <c:v>46.9</c:v>
                </c:pt>
                <c:pt idx="470">
                  <c:v>47</c:v>
                </c:pt>
                <c:pt idx="471">
                  <c:v>47.1</c:v>
                </c:pt>
                <c:pt idx="472">
                  <c:v>47.2</c:v>
                </c:pt>
                <c:pt idx="473">
                  <c:v>47.3</c:v>
                </c:pt>
                <c:pt idx="474">
                  <c:v>47.4</c:v>
                </c:pt>
                <c:pt idx="475">
                  <c:v>47.5</c:v>
                </c:pt>
                <c:pt idx="476">
                  <c:v>47.6</c:v>
                </c:pt>
                <c:pt idx="477">
                  <c:v>47.7</c:v>
                </c:pt>
                <c:pt idx="478">
                  <c:v>47.8</c:v>
                </c:pt>
                <c:pt idx="479">
                  <c:v>47.9</c:v>
                </c:pt>
                <c:pt idx="480">
                  <c:v>48</c:v>
                </c:pt>
                <c:pt idx="481">
                  <c:v>48.1</c:v>
                </c:pt>
                <c:pt idx="482">
                  <c:v>48.2</c:v>
                </c:pt>
                <c:pt idx="483">
                  <c:v>48.3</c:v>
                </c:pt>
                <c:pt idx="484">
                  <c:v>48.4</c:v>
                </c:pt>
                <c:pt idx="485">
                  <c:v>48.5</c:v>
                </c:pt>
                <c:pt idx="486">
                  <c:v>48.6</c:v>
                </c:pt>
                <c:pt idx="487">
                  <c:v>48.7</c:v>
                </c:pt>
                <c:pt idx="488">
                  <c:v>48.8</c:v>
                </c:pt>
                <c:pt idx="489">
                  <c:v>48.9</c:v>
                </c:pt>
                <c:pt idx="490">
                  <c:v>49</c:v>
                </c:pt>
                <c:pt idx="491">
                  <c:v>49.1</c:v>
                </c:pt>
                <c:pt idx="492">
                  <c:v>49.2</c:v>
                </c:pt>
                <c:pt idx="493">
                  <c:v>49.3</c:v>
                </c:pt>
                <c:pt idx="494">
                  <c:v>49.4</c:v>
                </c:pt>
                <c:pt idx="495">
                  <c:v>49.5</c:v>
                </c:pt>
                <c:pt idx="496">
                  <c:v>49.6</c:v>
                </c:pt>
                <c:pt idx="497">
                  <c:v>49.7</c:v>
                </c:pt>
                <c:pt idx="498">
                  <c:v>49.8</c:v>
                </c:pt>
                <c:pt idx="499">
                  <c:v>49.9</c:v>
                </c:pt>
                <c:pt idx="500">
                  <c:v>50</c:v>
                </c:pt>
                <c:pt idx="501">
                  <c:v>50.1</c:v>
                </c:pt>
                <c:pt idx="502">
                  <c:v>50.2</c:v>
                </c:pt>
                <c:pt idx="503">
                  <c:v>50.3</c:v>
                </c:pt>
                <c:pt idx="504">
                  <c:v>50.4</c:v>
                </c:pt>
                <c:pt idx="505">
                  <c:v>50.5</c:v>
                </c:pt>
                <c:pt idx="506">
                  <c:v>50.6</c:v>
                </c:pt>
                <c:pt idx="507">
                  <c:v>50.7</c:v>
                </c:pt>
                <c:pt idx="508">
                  <c:v>50.8</c:v>
                </c:pt>
                <c:pt idx="509">
                  <c:v>50.9</c:v>
                </c:pt>
                <c:pt idx="510">
                  <c:v>51</c:v>
                </c:pt>
                <c:pt idx="511">
                  <c:v>51.1</c:v>
                </c:pt>
                <c:pt idx="512">
                  <c:v>51.2</c:v>
                </c:pt>
                <c:pt idx="513">
                  <c:v>51.3</c:v>
                </c:pt>
                <c:pt idx="514">
                  <c:v>51.4</c:v>
                </c:pt>
                <c:pt idx="515">
                  <c:v>51.5</c:v>
                </c:pt>
                <c:pt idx="516">
                  <c:v>51.6</c:v>
                </c:pt>
                <c:pt idx="517">
                  <c:v>51.7</c:v>
                </c:pt>
                <c:pt idx="518">
                  <c:v>51.8</c:v>
                </c:pt>
                <c:pt idx="519">
                  <c:v>51.9</c:v>
                </c:pt>
                <c:pt idx="520">
                  <c:v>52</c:v>
                </c:pt>
                <c:pt idx="521">
                  <c:v>52.1</c:v>
                </c:pt>
                <c:pt idx="522">
                  <c:v>52.2</c:v>
                </c:pt>
                <c:pt idx="523">
                  <c:v>52.3</c:v>
                </c:pt>
                <c:pt idx="524">
                  <c:v>52.4</c:v>
                </c:pt>
                <c:pt idx="525">
                  <c:v>52.5</c:v>
                </c:pt>
                <c:pt idx="526">
                  <c:v>52.6</c:v>
                </c:pt>
                <c:pt idx="527">
                  <c:v>52.7</c:v>
                </c:pt>
                <c:pt idx="528">
                  <c:v>52.8</c:v>
                </c:pt>
                <c:pt idx="529">
                  <c:v>52.9</c:v>
                </c:pt>
                <c:pt idx="530">
                  <c:v>53</c:v>
                </c:pt>
                <c:pt idx="531">
                  <c:v>53.1</c:v>
                </c:pt>
                <c:pt idx="532">
                  <c:v>53.2</c:v>
                </c:pt>
                <c:pt idx="533">
                  <c:v>53.3</c:v>
                </c:pt>
                <c:pt idx="534">
                  <c:v>53.4</c:v>
                </c:pt>
                <c:pt idx="535">
                  <c:v>53.5</c:v>
                </c:pt>
                <c:pt idx="536">
                  <c:v>53.6</c:v>
                </c:pt>
                <c:pt idx="537">
                  <c:v>53.7</c:v>
                </c:pt>
                <c:pt idx="538">
                  <c:v>53.8</c:v>
                </c:pt>
                <c:pt idx="539">
                  <c:v>53.9</c:v>
                </c:pt>
                <c:pt idx="540">
                  <c:v>54</c:v>
                </c:pt>
                <c:pt idx="541">
                  <c:v>54.1</c:v>
                </c:pt>
                <c:pt idx="542">
                  <c:v>54.2</c:v>
                </c:pt>
                <c:pt idx="543">
                  <c:v>54.3</c:v>
                </c:pt>
                <c:pt idx="544">
                  <c:v>54.4</c:v>
                </c:pt>
                <c:pt idx="545">
                  <c:v>54.5</c:v>
                </c:pt>
                <c:pt idx="546">
                  <c:v>54.6</c:v>
                </c:pt>
                <c:pt idx="547">
                  <c:v>54.7</c:v>
                </c:pt>
                <c:pt idx="548">
                  <c:v>54.8</c:v>
                </c:pt>
                <c:pt idx="549">
                  <c:v>54.9</c:v>
                </c:pt>
                <c:pt idx="550">
                  <c:v>55</c:v>
                </c:pt>
                <c:pt idx="551">
                  <c:v>55.1</c:v>
                </c:pt>
                <c:pt idx="552">
                  <c:v>55.2</c:v>
                </c:pt>
                <c:pt idx="553">
                  <c:v>55.3</c:v>
                </c:pt>
                <c:pt idx="554">
                  <c:v>55.4</c:v>
                </c:pt>
                <c:pt idx="555">
                  <c:v>55.5</c:v>
                </c:pt>
                <c:pt idx="556">
                  <c:v>55.6</c:v>
                </c:pt>
                <c:pt idx="557">
                  <c:v>55.7</c:v>
                </c:pt>
                <c:pt idx="558">
                  <c:v>55.8</c:v>
                </c:pt>
                <c:pt idx="559">
                  <c:v>55.9</c:v>
                </c:pt>
                <c:pt idx="560">
                  <c:v>56</c:v>
                </c:pt>
                <c:pt idx="561">
                  <c:v>56.1</c:v>
                </c:pt>
                <c:pt idx="562">
                  <c:v>56.2</c:v>
                </c:pt>
                <c:pt idx="563">
                  <c:v>56.3</c:v>
                </c:pt>
                <c:pt idx="564">
                  <c:v>56.4</c:v>
                </c:pt>
                <c:pt idx="565">
                  <c:v>56.5</c:v>
                </c:pt>
                <c:pt idx="566">
                  <c:v>56.6</c:v>
                </c:pt>
                <c:pt idx="567">
                  <c:v>56.7</c:v>
                </c:pt>
                <c:pt idx="568">
                  <c:v>56.8</c:v>
                </c:pt>
                <c:pt idx="569">
                  <c:v>56.9</c:v>
                </c:pt>
                <c:pt idx="570">
                  <c:v>57</c:v>
                </c:pt>
                <c:pt idx="571">
                  <c:v>57.1</c:v>
                </c:pt>
                <c:pt idx="572">
                  <c:v>57.2</c:v>
                </c:pt>
                <c:pt idx="573">
                  <c:v>57.3</c:v>
                </c:pt>
                <c:pt idx="574">
                  <c:v>57.4</c:v>
                </c:pt>
                <c:pt idx="575">
                  <c:v>57.5</c:v>
                </c:pt>
                <c:pt idx="576">
                  <c:v>57.6</c:v>
                </c:pt>
                <c:pt idx="577">
                  <c:v>57.7</c:v>
                </c:pt>
                <c:pt idx="578">
                  <c:v>57.8</c:v>
                </c:pt>
                <c:pt idx="579">
                  <c:v>57.9</c:v>
                </c:pt>
                <c:pt idx="580">
                  <c:v>58</c:v>
                </c:pt>
                <c:pt idx="581">
                  <c:v>58.1</c:v>
                </c:pt>
                <c:pt idx="582">
                  <c:v>58.2</c:v>
                </c:pt>
                <c:pt idx="583">
                  <c:v>58.3</c:v>
                </c:pt>
                <c:pt idx="584">
                  <c:v>58.4</c:v>
                </c:pt>
                <c:pt idx="585">
                  <c:v>58.5</c:v>
                </c:pt>
                <c:pt idx="586">
                  <c:v>58.6</c:v>
                </c:pt>
                <c:pt idx="587">
                  <c:v>58.7</c:v>
                </c:pt>
                <c:pt idx="588">
                  <c:v>58.8</c:v>
                </c:pt>
                <c:pt idx="589">
                  <c:v>58.9</c:v>
                </c:pt>
                <c:pt idx="590">
                  <c:v>59</c:v>
                </c:pt>
                <c:pt idx="591">
                  <c:v>59.1</c:v>
                </c:pt>
                <c:pt idx="592">
                  <c:v>59.2</c:v>
                </c:pt>
                <c:pt idx="593">
                  <c:v>59.3</c:v>
                </c:pt>
                <c:pt idx="594">
                  <c:v>59.4</c:v>
                </c:pt>
                <c:pt idx="595">
                  <c:v>59.5</c:v>
                </c:pt>
                <c:pt idx="596">
                  <c:v>59.6</c:v>
                </c:pt>
                <c:pt idx="597">
                  <c:v>59.7</c:v>
                </c:pt>
                <c:pt idx="598">
                  <c:v>59.8</c:v>
                </c:pt>
                <c:pt idx="599">
                  <c:v>59.9</c:v>
                </c:pt>
                <c:pt idx="600">
                  <c:v>60</c:v>
                </c:pt>
                <c:pt idx="601">
                  <c:v>60.1</c:v>
                </c:pt>
                <c:pt idx="602">
                  <c:v>60.2</c:v>
                </c:pt>
                <c:pt idx="603">
                  <c:v>60.3</c:v>
                </c:pt>
                <c:pt idx="604">
                  <c:v>60.4</c:v>
                </c:pt>
                <c:pt idx="605">
                  <c:v>60.5</c:v>
                </c:pt>
                <c:pt idx="606">
                  <c:v>60.6</c:v>
                </c:pt>
                <c:pt idx="607">
                  <c:v>60.7</c:v>
                </c:pt>
                <c:pt idx="608">
                  <c:v>60.8</c:v>
                </c:pt>
                <c:pt idx="609">
                  <c:v>60.9</c:v>
                </c:pt>
                <c:pt idx="610">
                  <c:v>61</c:v>
                </c:pt>
                <c:pt idx="611">
                  <c:v>61.1</c:v>
                </c:pt>
                <c:pt idx="612">
                  <c:v>61.2</c:v>
                </c:pt>
                <c:pt idx="613">
                  <c:v>61.3</c:v>
                </c:pt>
                <c:pt idx="614">
                  <c:v>61.4</c:v>
                </c:pt>
                <c:pt idx="615">
                  <c:v>61.5</c:v>
                </c:pt>
                <c:pt idx="616">
                  <c:v>61.6</c:v>
                </c:pt>
                <c:pt idx="617">
                  <c:v>61.7</c:v>
                </c:pt>
                <c:pt idx="618">
                  <c:v>61.8</c:v>
                </c:pt>
                <c:pt idx="619">
                  <c:v>61.9</c:v>
                </c:pt>
                <c:pt idx="620">
                  <c:v>62</c:v>
                </c:pt>
                <c:pt idx="621">
                  <c:v>62.1</c:v>
                </c:pt>
                <c:pt idx="622">
                  <c:v>62.2</c:v>
                </c:pt>
                <c:pt idx="623">
                  <c:v>62.3</c:v>
                </c:pt>
                <c:pt idx="624">
                  <c:v>62.4</c:v>
                </c:pt>
                <c:pt idx="625">
                  <c:v>62.5</c:v>
                </c:pt>
                <c:pt idx="626">
                  <c:v>62.6</c:v>
                </c:pt>
                <c:pt idx="627">
                  <c:v>62.7</c:v>
                </c:pt>
                <c:pt idx="628">
                  <c:v>62.8</c:v>
                </c:pt>
                <c:pt idx="629">
                  <c:v>62.9</c:v>
                </c:pt>
                <c:pt idx="630">
                  <c:v>63</c:v>
                </c:pt>
                <c:pt idx="631">
                  <c:v>63.1</c:v>
                </c:pt>
                <c:pt idx="632">
                  <c:v>63.2</c:v>
                </c:pt>
                <c:pt idx="633">
                  <c:v>63.3</c:v>
                </c:pt>
                <c:pt idx="634">
                  <c:v>63.4</c:v>
                </c:pt>
                <c:pt idx="635">
                  <c:v>63.5</c:v>
                </c:pt>
                <c:pt idx="636">
                  <c:v>63.6</c:v>
                </c:pt>
                <c:pt idx="637">
                  <c:v>63.7</c:v>
                </c:pt>
                <c:pt idx="638">
                  <c:v>63.8</c:v>
                </c:pt>
                <c:pt idx="639">
                  <c:v>63.9</c:v>
                </c:pt>
                <c:pt idx="640">
                  <c:v>64</c:v>
                </c:pt>
                <c:pt idx="641">
                  <c:v>64.099999999999994</c:v>
                </c:pt>
                <c:pt idx="642">
                  <c:v>64.2</c:v>
                </c:pt>
                <c:pt idx="643">
                  <c:v>64.3</c:v>
                </c:pt>
                <c:pt idx="644">
                  <c:v>64.400000000000006</c:v>
                </c:pt>
                <c:pt idx="645">
                  <c:v>64.5</c:v>
                </c:pt>
                <c:pt idx="646">
                  <c:v>64.599999999999994</c:v>
                </c:pt>
                <c:pt idx="647">
                  <c:v>64.7</c:v>
                </c:pt>
                <c:pt idx="648">
                  <c:v>64.8</c:v>
                </c:pt>
                <c:pt idx="649">
                  <c:v>64.900000000000006</c:v>
                </c:pt>
                <c:pt idx="650">
                  <c:v>65</c:v>
                </c:pt>
                <c:pt idx="651">
                  <c:v>65.099999999999994</c:v>
                </c:pt>
                <c:pt idx="652">
                  <c:v>65.2</c:v>
                </c:pt>
                <c:pt idx="653">
                  <c:v>65.3</c:v>
                </c:pt>
                <c:pt idx="654">
                  <c:v>65.400000000000006</c:v>
                </c:pt>
                <c:pt idx="655">
                  <c:v>65.5</c:v>
                </c:pt>
                <c:pt idx="656">
                  <c:v>65.599999999999994</c:v>
                </c:pt>
                <c:pt idx="657">
                  <c:v>65.7</c:v>
                </c:pt>
                <c:pt idx="658">
                  <c:v>65.8</c:v>
                </c:pt>
                <c:pt idx="659">
                  <c:v>65.900000000000006</c:v>
                </c:pt>
                <c:pt idx="660">
                  <c:v>66</c:v>
                </c:pt>
                <c:pt idx="661">
                  <c:v>66.099999999999994</c:v>
                </c:pt>
                <c:pt idx="662">
                  <c:v>66.2</c:v>
                </c:pt>
                <c:pt idx="663">
                  <c:v>66.3</c:v>
                </c:pt>
                <c:pt idx="664">
                  <c:v>66.400000000000006</c:v>
                </c:pt>
                <c:pt idx="665">
                  <c:v>66.5</c:v>
                </c:pt>
                <c:pt idx="666">
                  <c:v>66.599999999999994</c:v>
                </c:pt>
                <c:pt idx="667">
                  <c:v>66.7</c:v>
                </c:pt>
                <c:pt idx="668">
                  <c:v>66.8</c:v>
                </c:pt>
                <c:pt idx="669">
                  <c:v>66.900000000000006</c:v>
                </c:pt>
                <c:pt idx="670">
                  <c:v>67</c:v>
                </c:pt>
                <c:pt idx="671">
                  <c:v>67.099999999999994</c:v>
                </c:pt>
                <c:pt idx="672">
                  <c:v>67.2</c:v>
                </c:pt>
                <c:pt idx="673">
                  <c:v>67.3</c:v>
                </c:pt>
                <c:pt idx="674">
                  <c:v>67.400000000000006</c:v>
                </c:pt>
                <c:pt idx="675">
                  <c:v>67.5</c:v>
                </c:pt>
                <c:pt idx="676">
                  <c:v>67.599999999999994</c:v>
                </c:pt>
                <c:pt idx="677">
                  <c:v>67.7</c:v>
                </c:pt>
                <c:pt idx="678">
                  <c:v>67.8</c:v>
                </c:pt>
                <c:pt idx="679">
                  <c:v>67.900000000000006</c:v>
                </c:pt>
                <c:pt idx="680">
                  <c:v>68</c:v>
                </c:pt>
                <c:pt idx="681">
                  <c:v>68.099999999999994</c:v>
                </c:pt>
                <c:pt idx="682">
                  <c:v>68.2</c:v>
                </c:pt>
                <c:pt idx="683">
                  <c:v>68.3</c:v>
                </c:pt>
                <c:pt idx="684">
                  <c:v>68.400000000000006</c:v>
                </c:pt>
                <c:pt idx="685">
                  <c:v>68.5</c:v>
                </c:pt>
                <c:pt idx="686">
                  <c:v>68.599999999999994</c:v>
                </c:pt>
                <c:pt idx="687">
                  <c:v>68.7</c:v>
                </c:pt>
                <c:pt idx="688">
                  <c:v>68.8</c:v>
                </c:pt>
                <c:pt idx="689">
                  <c:v>68.900000000000006</c:v>
                </c:pt>
                <c:pt idx="690">
                  <c:v>69</c:v>
                </c:pt>
                <c:pt idx="691">
                  <c:v>69.099999999999994</c:v>
                </c:pt>
                <c:pt idx="692">
                  <c:v>69.2</c:v>
                </c:pt>
                <c:pt idx="693">
                  <c:v>69.3</c:v>
                </c:pt>
                <c:pt idx="694">
                  <c:v>69.400000000000006</c:v>
                </c:pt>
                <c:pt idx="695">
                  <c:v>69.5</c:v>
                </c:pt>
                <c:pt idx="696">
                  <c:v>69.599999999999994</c:v>
                </c:pt>
                <c:pt idx="697">
                  <c:v>69.7</c:v>
                </c:pt>
                <c:pt idx="698">
                  <c:v>69.8</c:v>
                </c:pt>
                <c:pt idx="699">
                  <c:v>69.900000000000006</c:v>
                </c:pt>
                <c:pt idx="700">
                  <c:v>70</c:v>
                </c:pt>
                <c:pt idx="701">
                  <c:v>70.099999999999994</c:v>
                </c:pt>
                <c:pt idx="702">
                  <c:v>70.2</c:v>
                </c:pt>
                <c:pt idx="703">
                  <c:v>70.3</c:v>
                </c:pt>
                <c:pt idx="704">
                  <c:v>70.400000000000006</c:v>
                </c:pt>
                <c:pt idx="705">
                  <c:v>70.5</c:v>
                </c:pt>
                <c:pt idx="706">
                  <c:v>70.599999999999994</c:v>
                </c:pt>
                <c:pt idx="707">
                  <c:v>70.7</c:v>
                </c:pt>
                <c:pt idx="708">
                  <c:v>70.8</c:v>
                </c:pt>
                <c:pt idx="709">
                  <c:v>70.900000000000006</c:v>
                </c:pt>
                <c:pt idx="710">
                  <c:v>71</c:v>
                </c:pt>
                <c:pt idx="711">
                  <c:v>71.099999999999994</c:v>
                </c:pt>
                <c:pt idx="712">
                  <c:v>71.2</c:v>
                </c:pt>
                <c:pt idx="713">
                  <c:v>71.3</c:v>
                </c:pt>
                <c:pt idx="714">
                  <c:v>71.400000000000006</c:v>
                </c:pt>
                <c:pt idx="715">
                  <c:v>71.5</c:v>
                </c:pt>
                <c:pt idx="716">
                  <c:v>71.599999999999994</c:v>
                </c:pt>
                <c:pt idx="717">
                  <c:v>71.7</c:v>
                </c:pt>
                <c:pt idx="718">
                  <c:v>71.8</c:v>
                </c:pt>
                <c:pt idx="719">
                  <c:v>71.900000000000006</c:v>
                </c:pt>
                <c:pt idx="720">
                  <c:v>72</c:v>
                </c:pt>
                <c:pt idx="721">
                  <c:v>72.099999999999994</c:v>
                </c:pt>
                <c:pt idx="722">
                  <c:v>72.2</c:v>
                </c:pt>
                <c:pt idx="723">
                  <c:v>72.3</c:v>
                </c:pt>
                <c:pt idx="724">
                  <c:v>72.400000000000006</c:v>
                </c:pt>
                <c:pt idx="725">
                  <c:v>72.5</c:v>
                </c:pt>
                <c:pt idx="726">
                  <c:v>72.599999999999994</c:v>
                </c:pt>
                <c:pt idx="727">
                  <c:v>72.7</c:v>
                </c:pt>
                <c:pt idx="728">
                  <c:v>72.8</c:v>
                </c:pt>
                <c:pt idx="729">
                  <c:v>72.900000000000006</c:v>
                </c:pt>
                <c:pt idx="730">
                  <c:v>73</c:v>
                </c:pt>
                <c:pt idx="731">
                  <c:v>73.099999999999994</c:v>
                </c:pt>
                <c:pt idx="732">
                  <c:v>73.2</c:v>
                </c:pt>
                <c:pt idx="733">
                  <c:v>73.3</c:v>
                </c:pt>
                <c:pt idx="734">
                  <c:v>73.400000000000006</c:v>
                </c:pt>
                <c:pt idx="735">
                  <c:v>73.5</c:v>
                </c:pt>
                <c:pt idx="736">
                  <c:v>73.599999999999994</c:v>
                </c:pt>
                <c:pt idx="737">
                  <c:v>73.7</c:v>
                </c:pt>
                <c:pt idx="738">
                  <c:v>73.8</c:v>
                </c:pt>
                <c:pt idx="739">
                  <c:v>73.900000000000006</c:v>
                </c:pt>
                <c:pt idx="740">
                  <c:v>74</c:v>
                </c:pt>
                <c:pt idx="741">
                  <c:v>74.099999999999994</c:v>
                </c:pt>
                <c:pt idx="742">
                  <c:v>74.2</c:v>
                </c:pt>
                <c:pt idx="743">
                  <c:v>74.3</c:v>
                </c:pt>
                <c:pt idx="744">
                  <c:v>74.400000000000006</c:v>
                </c:pt>
                <c:pt idx="745">
                  <c:v>74.5</c:v>
                </c:pt>
                <c:pt idx="746">
                  <c:v>74.599999999999994</c:v>
                </c:pt>
                <c:pt idx="747">
                  <c:v>74.7</c:v>
                </c:pt>
                <c:pt idx="748">
                  <c:v>74.8</c:v>
                </c:pt>
                <c:pt idx="749">
                  <c:v>74.900000000000006</c:v>
                </c:pt>
                <c:pt idx="750">
                  <c:v>75</c:v>
                </c:pt>
                <c:pt idx="751">
                  <c:v>75.099999999999994</c:v>
                </c:pt>
                <c:pt idx="752">
                  <c:v>75.2</c:v>
                </c:pt>
                <c:pt idx="753">
                  <c:v>75.3</c:v>
                </c:pt>
                <c:pt idx="754">
                  <c:v>75.400000000000006</c:v>
                </c:pt>
                <c:pt idx="755">
                  <c:v>75.5</c:v>
                </c:pt>
                <c:pt idx="756">
                  <c:v>75.599999999999994</c:v>
                </c:pt>
                <c:pt idx="757">
                  <c:v>75.7</c:v>
                </c:pt>
                <c:pt idx="758">
                  <c:v>75.8</c:v>
                </c:pt>
                <c:pt idx="759">
                  <c:v>75.900000000000006</c:v>
                </c:pt>
                <c:pt idx="760">
                  <c:v>76</c:v>
                </c:pt>
                <c:pt idx="761">
                  <c:v>76.099999999999994</c:v>
                </c:pt>
                <c:pt idx="762">
                  <c:v>76.2</c:v>
                </c:pt>
                <c:pt idx="763">
                  <c:v>76.3</c:v>
                </c:pt>
                <c:pt idx="764">
                  <c:v>76.400000000000006</c:v>
                </c:pt>
                <c:pt idx="765">
                  <c:v>76.5</c:v>
                </c:pt>
                <c:pt idx="766">
                  <c:v>76.599999999999994</c:v>
                </c:pt>
                <c:pt idx="767">
                  <c:v>76.7</c:v>
                </c:pt>
                <c:pt idx="768">
                  <c:v>76.8</c:v>
                </c:pt>
                <c:pt idx="769">
                  <c:v>76.900000000000006</c:v>
                </c:pt>
                <c:pt idx="770">
                  <c:v>77</c:v>
                </c:pt>
                <c:pt idx="771">
                  <c:v>77.099999999999994</c:v>
                </c:pt>
                <c:pt idx="772">
                  <c:v>77.2</c:v>
                </c:pt>
                <c:pt idx="773">
                  <c:v>77.3</c:v>
                </c:pt>
                <c:pt idx="774">
                  <c:v>77.400000000000006</c:v>
                </c:pt>
                <c:pt idx="775">
                  <c:v>77.5</c:v>
                </c:pt>
                <c:pt idx="776">
                  <c:v>77.599999999999994</c:v>
                </c:pt>
                <c:pt idx="777">
                  <c:v>77.7</c:v>
                </c:pt>
                <c:pt idx="778">
                  <c:v>77.8</c:v>
                </c:pt>
                <c:pt idx="779">
                  <c:v>77.900000000000006</c:v>
                </c:pt>
                <c:pt idx="780">
                  <c:v>78</c:v>
                </c:pt>
                <c:pt idx="781">
                  <c:v>78.099999999999994</c:v>
                </c:pt>
                <c:pt idx="782">
                  <c:v>78.2</c:v>
                </c:pt>
                <c:pt idx="783">
                  <c:v>78.3</c:v>
                </c:pt>
                <c:pt idx="784">
                  <c:v>78.400000000000006</c:v>
                </c:pt>
                <c:pt idx="785">
                  <c:v>78.5</c:v>
                </c:pt>
                <c:pt idx="786">
                  <c:v>78.599999999999994</c:v>
                </c:pt>
                <c:pt idx="787">
                  <c:v>78.7</c:v>
                </c:pt>
                <c:pt idx="788">
                  <c:v>78.8</c:v>
                </c:pt>
                <c:pt idx="789">
                  <c:v>78.900000000000006</c:v>
                </c:pt>
                <c:pt idx="790">
                  <c:v>79</c:v>
                </c:pt>
                <c:pt idx="791">
                  <c:v>79.099999999999994</c:v>
                </c:pt>
                <c:pt idx="792">
                  <c:v>79.2</c:v>
                </c:pt>
                <c:pt idx="793">
                  <c:v>79.3</c:v>
                </c:pt>
                <c:pt idx="794">
                  <c:v>79.400000000000006</c:v>
                </c:pt>
                <c:pt idx="795">
                  <c:v>79.5</c:v>
                </c:pt>
                <c:pt idx="796">
                  <c:v>79.599999999999994</c:v>
                </c:pt>
                <c:pt idx="797">
                  <c:v>79.7</c:v>
                </c:pt>
                <c:pt idx="798">
                  <c:v>79.8</c:v>
                </c:pt>
                <c:pt idx="799">
                  <c:v>79.900000000000006</c:v>
                </c:pt>
                <c:pt idx="800">
                  <c:v>80</c:v>
                </c:pt>
                <c:pt idx="801">
                  <c:v>80.099999999999994</c:v>
                </c:pt>
                <c:pt idx="802">
                  <c:v>80.2</c:v>
                </c:pt>
                <c:pt idx="803">
                  <c:v>80.3</c:v>
                </c:pt>
                <c:pt idx="804">
                  <c:v>80.400000000000006</c:v>
                </c:pt>
                <c:pt idx="805">
                  <c:v>80.5</c:v>
                </c:pt>
                <c:pt idx="806">
                  <c:v>80.599999999999994</c:v>
                </c:pt>
                <c:pt idx="807">
                  <c:v>80.7</c:v>
                </c:pt>
                <c:pt idx="808">
                  <c:v>80.8</c:v>
                </c:pt>
                <c:pt idx="809">
                  <c:v>80.900000000000006</c:v>
                </c:pt>
                <c:pt idx="810">
                  <c:v>81</c:v>
                </c:pt>
                <c:pt idx="811">
                  <c:v>81.099999999999994</c:v>
                </c:pt>
                <c:pt idx="812">
                  <c:v>81.2</c:v>
                </c:pt>
                <c:pt idx="813">
                  <c:v>81.3</c:v>
                </c:pt>
                <c:pt idx="814">
                  <c:v>81.400000000000006</c:v>
                </c:pt>
                <c:pt idx="815">
                  <c:v>81.5</c:v>
                </c:pt>
                <c:pt idx="816">
                  <c:v>81.599999999999994</c:v>
                </c:pt>
                <c:pt idx="817">
                  <c:v>81.7</c:v>
                </c:pt>
                <c:pt idx="818">
                  <c:v>81.8</c:v>
                </c:pt>
                <c:pt idx="819">
                  <c:v>81.900000000000006</c:v>
                </c:pt>
                <c:pt idx="820">
                  <c:v>82</c:v>
                </c:pt>
                <c:pt idx="821">
                  <c:v>82.1</c:v>
                </c:pt>
                <c:pt idx="822">
                  <c:v>82.2</c:v>
                </c:pt>
                <c:pt idx="823">
                  <c:v>82.3</c:v>
                </c:pt>
                <c:pt idx="824">
                  <c:v>82.4</c:v>
                </c:pt>
                <c:pt idx="825">
                  <c:v>82.5</c:v>
                </c:pt>
                <c:pt idx="826">
                  <c:v>82.6</c:v>
                </c:pt>
                <c:pt idx="827">
                  <c:v>82.7</c:v>
                </c:pt>
                <c:pt idx="828">
                  <c:v>82.8</c:v>
                </c:pt>
                <c:pt idx="829">
                  <c:v>82.9</c:v>
                </c:pt>
                <c:pt idx="830">
                  <c:v>83</c:v>
                </c:pt>
                <c:pt idx="831">
                  <c:v>83.1</c:v>
                </c:pt>
                <c:pt idx="832">
                  <c:v>83.2</c:v>
                </c:pt>
                <c:pt idx="833">
                  <c:v>83.3</c:v>
                </c:pt>
                <c:pt idx="834">
                  <c:v>83.4</c:v>
                </c:pt>
                <c:pt idx="835">
                  <c:v>83.5</c:v>
                </c:pt>
                <c:pt idx="836">
                  <c:v>83.6</c:v>
                </c:pt>
                <c:pt idx="837">
                  <c:v>83.7</c:v>
                </c:pt>
                <c:pt idx="838">
                  <c:v>83.8</c:v>
                </c:pt>
                <c:pt idx="839">
                  <c:v>83.9</c:v>
                </c:pt>
                <c:pt idx="840">
                  <c:v>84</c:v>
                </c:pt>
                <c:pt idx="841">
                  <c:v>84.1</c:v>
                </c:pt>
                <c:pt idx="842">
                  <c:v>84.2</c:v>
                </c:pt>
                <c:pt idx="843">
                  <c:v>84.3</c:v>
                </c:pt>
                <c:pt idx="844">
                  <c:v>84.4</c:v>
                </c:pt>
                <c:pt idx="845">
                  <c:v>84.5</c:v>
                </c:pt>
                <c:pt idx="846">
                  <c:v>84.6</c:v>
                </c:pt>
                <c:pt idx="847">
                  <c:v>84.7</c:v>
                </c:pt>
                <c:pt idx="848">
                  <c:v>84.8</c:v>
                </c:pt>
                <c:pt idx="849">
                  <c:v>84.9</c:v>
                </c:pt>
                <c:pt idx="850">
                  <c:v>85</c:v>
                </c:pt>
                <c:pt idx="851">
                  <c:v>85.1</c:v>
                </c:pt>
                <c:pt idx="852">
                  <c:v>85.2</c:v>
                </c:pt>
                <c:pt idx="853">
                  <c:v>85.3</c:v>
                </c:pt>
                <c:pt idx="854">
                  <c:v>85.4</c:v>
                </c:pt>
                <c:pt idx="855">
                  <c:v>85.5</c:v>
                </c:pt>
                <c:pt idx="856">
                  <c:v>85.6</c:v>
                </c:pt>
                <c:pt idx="857">
                  <c:v>85.7</c:v>
                </c:pt>
                <c:pt idx="858">
                  <c:v>85.8</c:v>
                </c:pt>
                <c:pt idx="859">
                  <c:v>85.9</c:v>
                </c:pt>
                <c:pt idx="860">
                  <c:v>86</c:v>
                </c:pt>
                <c:pt idx="861">
                  <c:v>86.1</c:v>
                </c:pt>
                <c:pt idx="862">
                  <c:v>86.2</c:v>
                </c:pt>
                <c:pt idx="863">
                  <c:v>86.3</c:v>
                </c:pt>
                <c:pt idx="864">
                  <c:v>86.4</c:v>
                </c:pt>
                <c:pt idx="865">
                  <c:v>86.5</c:v>
                </c:pt>
                <c:pt idx="866">
                  <c:v>86.6</c:v>
                </c:pt>
                <c:pt idx="867">
                  <c:v>86.7</c:v>
                </c:pt>
                <c:pt idx="868">
                  <c:v>86.8</c:v>
                </c:pt>
                <c:pt idx="869">
                  <c:v>86.9</c:v>
                </c:pt>
                <c:pt idx="870">
                  <c:v>87</c:v>
                </c:pt>
                <c:pt idx="871">
                  <c:v>87.1</c:v>
                </c:pt>
                <c:pt idx="872">
                  <c:v>87.2</c:v>
                </c:pt>
                <c:pt idx="873">
                  <c:v>87.3</c:v>
                </c:pt>
                <c:pt idx="874">
                  <c:v>87.4</c:v>
                </c:pt>
                <c:pt idx="875">
                  <c:v>87.5</c:v>
                </c:pt>
                <c:pt idx="876">
                  <c:v>87.6</c:v>
                </c:pt>
                <c:pt idx="877">
                  <c:v>87.7</c:v>
                </c:pt>
                <c:pt idx="878">
                  <c:v>87.8</c:v>
                </c:pt>
                <c:pt idx="879">
                  <c:v>87.9</c:v>
                </c:pt>
                <c:pt idx="880">
                  <c:v>88</c:v>
                </c:pt>
                <c:pt idx="881">
                  <c:v>88.1</c:v>
                </c:pt>
                <c:pt idx="882">
                  <c:v>88.2</c:v>
                </c:pt>
                <c:pt idx="883">
                  <c:v>88.3</c:v>
                </c:pt>
                <c:pt idx="884">
                  <c:v>88.4</c:v>
                </c:pt>
                <c:pt idx="885">
                  <c:v>88.5</c:v>
                </c:pt>
                <c:pt idx="886">
                  <c:v>88.6</c:v>
                </c:pt>
                <c:pt idx="887">
                  <c:v>88.7</c:v>
                </c:pt>
                <c:pt idx="888">
                  <c:v>88.8</c:v>
                </c:pt>
                <c:pt idx="889">
                  <c:v>88.9</c:v>
                </c:pt>
                <c:pt idx="890">
                  <c:v>89</c:v>
                </c:pt>
                <c:pt idx="891">
                  <c:v>89.1</c:v>
                </c:pt>
                <c:pt idx="892">
                  <c:v>89.2</c:v>
                </c:pt>
                <c:pt idx="893">
                  <c:v>89.3</c:v>
                </c:pt>
                <c:pt idx="894">
                  <c:v>89.4</c:v>
                </c:pt>
                <c:pt idx="895">
                  <c:v>89.5</c:v>
                </c:pt>
                <c:pt idx="896">
                  <c:v>89.6</c:v>
                </c:pt>
                <c:pt idx="897">
                  <c:v>89.7</c:v>
                </c:pt>
                <c:pt idx="898">
                  <c:v>89.8</c:v>
                </c:pt>
                <c:pt idx="899">
                  <c:v>89.9</c:v>
                </c:pt>
                <c:pt idx="900">
                  <c:v>90</c:v>
                </c:pt>
                <c:pt idx="901">
                  <c:v>90.1</c:v>
                </c:pt>
                <c:pt idx="902">
                  <c:v>90.2</c:v>
                </c:pt>
                <c:pt idx="903">
                  <c:v>90.3</c:v>
                </c:pt>
                <c:pt idx="904">
                  <c:v>90.4</c:v>
                </c:pt>
                <c:pt idx="905">
                  <c:v>90.5</c:v>
                </c:pt>
                <c:pt idx="906">
                  <c:v>90.6</c:v>
                </c:pt>
                <c:pt idx="907">
                  <c:v>90.7</c:v>
                </c:pt>
                <c:pt idx="908">
                  <c:v>90.8</c:v>
                </c:pt>
                <c:pt idx="909">
                  <c:v>90.9</c:v>
                </c:pt>
                <c:pt idx="910">
                  <c:v>91</c:v>
                </c:pt>
                <c:pt idx="911">
                  <c:v>91.1</c:v>
                </c:pt>
                <c:pt idx="912">
                  <c:v>91.2</c:v>
                </c:pt>
                <c:pt idx="913">
                  <c:v>91.3</c:v>
                </c:pt>
                <c:pt idx="914">
                  <c:v>91.4</c:v>
                </c:pt>
                <c:pt idx="915">
                  <c:v>91.5</c:v>
                </c:pt>
                <c:pt idx="916">
                  <c:v>91.6</c:v>
                </c:pt>
                <c:pt idx="917">
                  <c:v>91.7</c:v>
                </c:pt>
                <c:pt idx="918">
                  <c:v>91.8</c:v>
                </c:pt>
                <c:pt idx="919">
                  <c:v>91.9</c:v>
                </c:pt>
                <c:pt idx="920">
                  <c:v>92</c:v>
                </c:pt>
                <c:pt idx="921">
                  <c:v>92.1</c:v>
                </c:pt>
                <c:pt idx="922">
                  <c:v>92.2</c:v>
                </c:pt>
                <c:pt idx="923">
                  <c:v>92.3</c:v>
                </c:pt>
                <c:pt idx="924">
                  <c:v>92.4</c:v>
                </c:pt>
                <c:pt idx="925">
                  <c:v>92.5</c:v>
                </c:pt>
                <c:pt idx="926">
                  <c:v>92.6</c:v>
                </c:pt>
                <c:pt idx="927">
                  <c:v>92.7</c:v>
                </c:pt>
                <c:pt idx="928">
                  <c:v>92.8</c:v>
                </c:pt>
                <c:pt idx="929">
                  <c:v>92.9</c:v>
                </c:pt>
                <c:pt idx="930">
                  <c:v>93</c:v>
                </c:pt>
                <c:pt idx="931">
                  <c:v>93.1</c:v>
                </c:pt>
                <c:pt idx="932">
                  <c:v>93.2</c:v>
                </c:pt>
                <c:pt idx="933">
                  <c:v>93.3</c:v>
                </c:pt>
                <c:pt idx="934">
                  <c:v>93.4</c:v>
                </c:pt>
                <c:pt idx="935">
                  <c:v>93.5</c:v>
                </c:pt>
                <c:pt idx="936">
                  <c:v>93.6</c:v>
                </c:pt>
                <c:pt idx="937">
                  <c:v>93.7</c:v>
                </c:pt>
                <c:pt idx="938">
                  <c:v>93.8</c:v>
                </c:pt>
                <c:pt idx="939">
                  <c:v>93.9</c:v>
                </c:pt>
                <c:pt idx="940">
                  <c:v>94</c:v>
                </c:pt>
                <c:pt idx="941">
                  <c:v>94.1</c:v>
                </c:pt>
                <c:pt idx="942">
                  <c:v>94.2</c:v>
                </c:pt>
                <c:pt idx="943">
                  <c:v>94.3</c:v>
                </c:pt>
                <c:pt idx="944">
                  <c:v>94.4</c:v>
                </c:pt>
                <c:pt idx="945">
                  <c:v>94.5</c:v>
                </c:pt>
                <c:pt idx="946">
                  <c:v>94.6</c:v>
                </c:pt>
                <c:pt idx="947">
                  <c:v>94.7</c:v>
                </c:pt>
                <c:pt idx="948">
                  <c:v>94.8</c:v>
                </c:pt>
                <c:pt idx="949">
                  <c:v>94.9</c:v>
                </c:pt>
                <c:pt idx="950">
                  <c:v>95</c:v>
                </c:pt>
                <c:pt idx="951">
                  <c:v>95.1</c:v>
                </c:pt>
                <c:pt idx="952">
                  <c:v>95.2</c:v>
                </c:pt>
                <c:pt idx="953">
                  <c:v>95.3</c:v>
                </c:pt>
                <c:pt idx="954">
                  <c:v>95.4</c:v>
                </c:pt>
                <c:pt idx="955">
                  <c:v>95.5</c:v>
                </c:pt>
                <c:pt idx="956">
                  <c:v>95.6</c:v>
                </c:pt>
                <c:pt idx="957">
                  <c:v>95.7</c:v>
                </c:pt>
                <c:pt idx="958">
                  <c:v>95.8</c:v>
                </c:pt>
                <c:pt idx="959">
                  <c:v>95.9</c:v>
                </c:pt>
                <c:pt idx="960">
                  <c:v>96</c:v>
                </c:pt>
                <c:pt idx="961">
                  <c:v>96.1</c:v>
                </c:pt>
                <c:pt idx="962">
                  <c:v>96.2</c:v>
                </c:pt>
                <c:pt idx="963">
                  <c:v>96.3</c:v>
                </c:pt>
                <c:pt idx="964">
                  <c:v>96.4</c:v>
                </c:pt>
                <c:pt idx="965">
                  <c:v>96.5</c:v>
                </c:pt>
                <c:pt idx="966">
                  <c:v>96.6</c:v>
                </c:pt>
                <c:pt idx="967">
                  <c:v>96.7</c:v>
                </c:pt>
                <c:pt idx="968">
                  <c:v>96.8</c:v>
                </c:pt>
                <c:pt idx="969">
                  <c:v>96.9</c:v>
                </c:pt>
                <c:pt idx="970">
                  <c:v>97</c:v>
                </c:pt>
                <c:pt idx="971">
                  <c:v>97.1</c:v>
                </c:pt>
                <c:pt idx="972">
                  <c:v>97.2</c:v>
                </c:pt>
                <c:pt idx="973">
                  <c:v>97.3</c:v>
                </c:pt>
                <c:pt idx="974">
                  <c:v>97.4</c:v>
                </c:pt>
                <c:pt idx="975">
                  <c:v>97.5</c:v>
                </c:pt>
                <c:pt idx="976">
                  <c:v>97.6</c:v>
                </c:pt>
                <c:pt idx="977">
                  <c:v>97.7</c:v>
                </c:pt>
                <c:pt idx="978">
                  <c:v>97.8</c:v>
                </c:pt>
                <c:pt idx="979">
                  <c:v>97.9</c:v>
                </c:pt>
                <c:pt idx="980">
                  <c:v>98</c:v>
                </c:pt>
                <c:pt idx="981">
                  <c:v>98.1</c:v>
                </c:pt>
                <c:pt idx="982">
                  <c:v>98.2</c:v>
                </c:pt>
                <c:pt idx="983">
                  <c:v>98.3</c:v>
                </c:pt>
                <c:pt idx="984">
                  <c:v>98.4</c:v>
                </c:pt>
                <c:pt idx="985">
                  <c:v>98.5</c:v>
                </c:pt>
                <c:pt idx="986">
                  <c:v>98.6</c:v>
                </c:pt>
                <c:pt idx="987">
                  <c:v>98.7</c:v>
                </c:pt>
                <c:pt idx="988">
                  <c:v>98.8</c:v>
                </c:pt>
                <c:pt idx="989">
                  <c:v>98.9</c:v>
                </c:pt>
                <c:pt idx="990">
                  <c:v>99</c:v>
                </c:pt>
                <c:pt idx="991">
                  <c:v>99.1</c:v>
                </c:pt>
                <c:pt idx="992">
                  <c:v>99.2</c:v>
                </c:pt>
                <c:pt idx="993">
                  <c:v>99.3</c:v>
                </c:pt>
                <c:pt idx="994">
                  <c:v>99.4</c:v>
                </c:pt>
                <c:pt idx="995">
                  <c:v>99.5</c:v>
                </c:pt>
                <c:pt idx="996">
                  <c:v>99.6</c:v>
                </c:pt>
                <c:pt idx="997">
                  <c:v>99.7</c:v>
                </c:pt>
                <c:pt idx="998">
                  <c:v>99.8</c:v>
                </c:pt>
                <c:pt idx="999">
                  <c:v>99.9</c:v>
                </c:pt>
                <c:pt idx="1000">
                  <c:v>100</c:v>
                </c:pt>
              </c:numCache>
            </c:numRef>
          </c:xVal>
          <c:yVal>
            <c:numRef>
              <c:f>Sheet1!$D$2:$D$1002</c:f>
              <c:numCache>
                <c:formatCode>General</c:formatCode>
                <c:ptCount val="1001"/>
                <c:pt idx="0">
                  <c:v>1</c:v>
                </c:pt>
                <c:pt idx="1">
                  <c:v>0.89755589646090717</c:v>
                </c:pt>
                <c:pt idx="2">
                  <c:v>0.64015891182982798</c:v>
                </c:pt>
                <c:pt idx="3">
                  <c:v>0.32873009305627188</c:v>
                </c:pt>
                <c:pt idx="4">
                  <c:v>8.4255505966675012E-2</c:v>
                </c:pt>
                <c:pt idx="5">
                  <c:v>4.1999722235653485E-4</c:v>
                </c:pt>
                <c:pt idx="6">
                  <c:v>0.10735567156541169</c:v>
                </c:pt>
                <c:pt idx="7">
                  <c:v>0.36052719096256686</c:v>
                </c:pt>
                <c:pt idx="8">
                  <c:v>0.65883685962582772</c:v>
                </c:pt>
                <c:pt idx="9">
                  <c:v>0.8846004639467473</c:v>
                </c:pt>
                <c:pt idx="10">
                  <c:v>0.94959162027542632</c:v>
                </c:pt>
                <c:pt idx="11">
                  <c:v>0.8291438033571974</c:v>
                </c:pt>
                <c:pt idx="12">
                  <c:v>0.57113416656627336</c:v>
                </c:pt>
                <c:pt idx="13">
                  <c:v>0.27659673112813415</c:v>
                </c:pt>
                <c:pt idx="14">
                  <c:v>5.9805208393062768E-2</c:v>
                </c:pt>
                <c:pt idx="15">
                  <c:v>3.5914956129823985E-3</c:v>
                </c:pt>
                <c:pt idx="16">
                  <c:v>0.1273663893820188</c:v>
                </c:pt>
                <c:pt idx="17">
                  <c:v>0.38018329100424358</c:v>
                </c:pt>
                <c:pt idx="18">
                  <c:v>0.66129984468450131</c:v>
                </c:pt>
                <c:pt idx="19">
                  <c:v>0.85994792008660925</c:v>
                </c:pt>
                <c:pt idx="20">
                  <c:v>0.8986164373640203</c:v>
                </c:pt>
                <c:pt idx="21">
                  <c:v>0.76293821974590437</c:v>
                </c:pt>
                <c:pt idx="22">
                  <c:v>0.50666274029807834</c:v>
                </c:pt>
                <c:pt idx="23">
                  <c:v>0.2300240310298578</c:v>
                </c:pt>
                <c:pt idx="24">
                  <c:v>4.0201773633304176E-2</c:v>
                </c:pt>
                <c:pt idx="25">
                  <c:v>9.4680391448324422E-3</c:v>
                </c:pt>
                <c:pt idx="26">
                  <c:v>0.14735924873674924</c:v>
                </c:pt>
                <c:pt idx="27">
                  <c:v>0.39758259701036197</c:v>
                </c:pt>
                <c:pt idx="28">
                  <c:v>0.66061686038704015</c:v>
                </c:pt>
                <c:pt idx="29">
                  <c:v>0.83294097477884432</c:v>
                </c:pt>
                <c:pt idx="30">
                  <c:v>0.8474316251435221</c:v>
                </c:pt>
                <c:pt idx="31">
                  <c:v>0.69916916604146029</c:v>
                </c:pt>
                <c:pt idx="32">
                  <c:v>0.44673659346791217</c:v>
                </c:pt>
                <c:pt idx="33">
                  <c:v>0.18874901043834905</c:v>
                </c:pt>
                <c:pt idx="34">
                  <c:v>2.5010063185365958E-2</c:v>
                </c:pt>
                <c:pt idx="35">
                  <c:v>1.7591522370086231E-2</c:v>
                </c:pt>
                <c:pt idx="36">
                  <c:v>0.167009946241513</c:v>
                </c:pt>
                <c:pt idx="37">
                  <c:v>0.41263776387322876</c:v>
                </c:pt>
                <c:pt idx="38">
                  <c:v>0.65694738067245517</c:v>
                </c:pt>
                <c:pt idx="39">
                  <c:v>0.80389956984894295</c:v>
                </c:pt>
                <c:pt idx="40">
                  <c:v>0.79636965112466762</c:v>
                </c:pt>
                <c:pt idx="41">
                  <c:v>0.63803038994392169</c:v>
                </c:pt>
                <c:pt idx="42">
                  <c:v>0.39131520074419951</c:v>
                </c:pt>
                <c:pt idx="43">
                  <c:v>0.15249370690046085</c:v>
                </c:pt>
                <c:pt idx="44">
                  <c:v>1.3804216220316568E-2</c:v>
                </c:pt>
                <c:pt idx="45">
                  <c:v>2.7534597939162037E-2</c:v>
                </c:pt>
                <c:pt idx="46">
                  <c:v>0.18603528772827513</c:v>
                </c:pt>
                <c:pt idx="47">
                  <c:v>0.42529784750065441</c:v>
                </c:pt>
                <c:pt idx="48">
                  <c:v>0.65046949296898926</c:v>
                </c:pt>
                <c:pt idx="49">
                  <c:v>0.77313845308285134</c:v>
                </c:pt>
                <c:pt idx="50">
                  <c:v>0.74573729725693982</c:v>
                </c:pt>
                <c:pt idx="51">
                  <c:v>0.57968072846916407</c:v>
                </c:pt>
                <c:pt idx="52">
                  <c:v>0.34032864647809868</c:v>
                </c:pt>
                <c:pt idx="53">
                  <c:v>0.12096872945515329</c:v>
                </c:pt>
                <c:pt idx="54">
                  <c:v>6.1702152460495372E-3</c:v>
                </c:pt>
                <c:pt idx="55">
                  <c:v>3.8901213173088242E-2</c:v>
                </c:pt>
                <c:pt idx="56">
                  <c:v>0.20419145428314001</c:v>
                </c:pt>
                <c:pt idx="57">
                  <c:v>0.43554494670095029</c:v>
                </c:pt>
                <c:pt idx="58">
                  <c:v>0.64137618932432194</c:v>
                </c:pt>
                <c:pt idx="59">
                  <c:v>0.74096451632741278</c:v>
                </c:pt>
                <c:pt idx="60">
                  <c:v>0.6958150209117655</c:v>
                </c:pt>
                <c:pt idx="61">
                  <c:v>0.52424566965001118</c:v>
                </c:pt>
                <c:pt idx="62">
                  <c:v>0.29368070549086484</c:v>
                </c:pt>
                <c:pt idx="63">
                  <c:v>9.387659169402407E-2</c:v>
                </c:pt>
                <c:pt idx="64">
                  <c:v>1.7081191365306658E-3</c:v>
                </c:pt>
                <c:pt idx="65">
                  <c:v>5.1326833312546484E-2</c:v>
                </c:pt>
                <c:pt idx="66">
                  <c:v>0.22127209878374829</c:v>
                </c:pt>
                <c:pt idx="67">
                  <c:v>0.44339088659069575</c:v>
                </c:pt>
                <c:pt idx="68">
                  <c:v>0.62987189432337076</c:v>
                </c:pt>
                <c:pt idx="69">
                  <c:v>0.70767447390845295</c:v>
                </c:pt>
                <c:pt idx="70">
                  <c:v>0.64685662851755255</c:v>
                </c:pt>
                <c:pt idx="71">
                  <c:v>0.47181908010601054</c:v>
                </c:pt>
                <c:pt idx="72">
                  <c:v>0.25125188222566835</c:v>
                </c:pt>
                <c:pt idx="73">
                  <c:v>7.0914816448663473E-2</c:v>
                </c:pt>
                <c:pt idx="74">
                  <c:v>3.3974397739364065E-5</c:v>
                </c:pt>
                <c:pt idx="75">
                  <c:v>6.4478378428152502E-2</c:v>
                </c:pt>
                <c:pt idx="76">
                  <c:v>0.23710630523293941</c:v>
                </c:pt>
                <c:pt idx="77">
                  <c:v>0.44887396836018617</c:v>
                </c:pt>
                <c:pt idx="78">
                  <c:v>0.61616923743928587</c:v>
                </c:pt>
                <c:pt idx="79">
                  <c:v>0.67355286889031374</c:v>
                </c:pt>
                <c:pt idx="80">
                  <c:v>0.59908923419034377</c:v>
                </c:pt>
                <c:pt idx="81">
                  <c:v>0.42246506645675974</c:v>
                </c:pt>
                <c:pt idx="82">
                  <c:v>0.21290238427731376</c:v>
                </c:pt>
                <c:pt idx="83">
                  <c:v>5.177880530755017E-2</c:v>
                </c:pt>
                <c:pt idx="84">
                  <c:v>7.8141742131199036E-4</c:v>
                </c:pt>
                <c:pt idx="85">
                  <c:v>7.8053901006496423E-2</c:v>
                </c:pt>
                <c:pt idx="86">
                  <c:v>0.25155644137438377</c:v>
                </c:pt>
                <c:pt idx="87">
                  <c:v>0.45205580731596845</c:v>
                </c:pt>
                <c:pt idx="88">
                  <c:v>0.60048607459319991</c:v>
                </c:pt>
                <c:pt idx="89">
                  <c:v>0.6388703930004499</c:v>
                </c:pt>
                <c:pt idx="90">
                  <c:v>0.55271347583070085</c:v>
                </c:pt>
                <c:pt idx="91">
                  <c:v>0.3762199404458853</c:v>
                </c:pt>
                <c:pt idx="92">
                  <c:v>0.17847500922153156</c:v>
                </c:pt>
                <c:pt idx="93">
                  <c:v>3.6164468951449764E-2</c:v>
                </c:pt>
                <c:pt idx="94">
                  <c:v>3.6029820620013635E-3</c:v>
                </c:pt>
                <c:pt idx="95">
                  <c:v>9.1782031010241794E-2</c:v>
                </c:pt>
                <c:pt idx="96">
                  <c:v>0.26451593316651079</c:v>
                </c:pt>
                <c:pt idx="97">
                  <c:v>0.45301827828424873</c:v>
                </c:pt>
                <c:pt idx="98">
                  <c:v>0.58304276105681196</c:v>
                </c:pt>
                <c:pt idx="99">
                  <c:v>0.60388250462893756</c:v>
                </c:pt>
                <c:pt idx="100">
                  <c:v>0.50790396151594419</c:v>
                </c:pt>
                <c:pt idx="101">
                  <c:v>0.33309425962180295</c:v>
                </c:pt>
                <c:pt idx="102">
                  <c:v>0.14779792648301712</c:v>
                </c:pt>
                <c:pt idx="103">
                  <c:v>2.37706168510988E-2</c:v>
                </c:pt>
                <c:pt idx="104">
                  <c:v>8.171128179375875E-3</c:v>
                </c:pt>
                <c:pt idx="105">
                  <c:v>0.10542121477387231</c:v>
                </c:pt>
                <c:pt idx="106">
                  <c:v>0.27590698770627881</c:v>
                </c:pt>
                <c:pt idx="107">
                  <c:v>0.45186058472080926</c:v>
                </c:pt>
                <c:pt idx="108">
                  <c:v>0.5640596754208046</c:v>
                </c:pt>
                <c:pt idx="109">
                  <c:v>0.56882832817085272</c:v>
                </c:pt>
                <c:pt idx="110">
                  <c:v>0.46480991958219986</c:v>
                </c:pt>
                <c:pt idx="111">
                  <c:v>0.29307491746190817</c:v>
                </c:pt>
                <c:pt idx="112">
                  <c:v>0.12068733869228036</c:v>
                </c:pt>
                <c:pt idx="113">
                  <c:v>1.430110719401209E-2</c:v>
                </c:pt>
                <c:pt idx="114">
                  <c:v>1.4179007822910083E-2</c:v>
                </c:pt>
                <c:pt idx="115">
                  <c:v>0.11875877346416967</c:v>
                </c:pt>
                <c:pt idx="116">
                  <c:v>0.28567828915910642</c:v>
                </c:pt>
                <c:pt idx="117">
                  <c:v>0.44869646524770451</c:v>
                </c:pt>
                <c:pt idx="118">
                  <c:v>0.54375499217114154</c:v>
                </c:pt>
                <c:pt idx="119">
                  <c:v>0.53392981709392817</c:v>
                </c:pt>
                <c:pt idx="120">
                  <c:v>0.42355602653792362</c:v>
                </c:pt>
                <c:pt idx="121">
                  <c:v>0.2561272589044109</c:v>
                </c:pt>
                <c:pt idx="122">
                  <c:v>9.6950009571195303E-2</c:v>
                </c:pt>
                <c:pt idx="123">
                  <c:v>7.4667599996319388E-3</c:v>
                </c:pt>
                <c:pt idx="124">
                  <c:v>2.1340986528815869E-2</c:v>
                </c:pt>
                <c:pt idx="125">
                  <c:v>0.13160980603082315</c:v>
                </c:pt>
                <c:pt idx="126">
                  <c:v>0.29380269018885241</c:v>
                </c:pt>
                <c:pt idx="127">
                  <c:v>0.44365154883735797</c:v>
                </c:pt>
                <c:pt idx="128">
                  <c:v>0.52234269846219117</c:v>
                </c:pt>
                <c:pt idx="129">
                  <c:v>0.49939116246823645</c:v>
                </c:pt>
                <c:pt idx="130">
                  <c:v>0.38424338785602402</c:v>
                </c:pt>
                <c:pt idx="131">
                  <c:v>0.22219719934500923</c:v>
                </c:pt>
                <c:pt idx="132">
                  <c:v>7.6385647844637555E-2</c:v>
                </c:pt>
                <c:pt idx="133">
                  <c:v>2.9870382472795072E-3</c:v>
                </c:pt>
                <c:pt idx="134">
                  <c:v>2.9392937753462533E-2</c:v>
                </c:pt>
                <c:pt idx="135">
                  <c:v>0.14381596062116173</c:v>
                </c:pt>
                <c:pt idx="136">
                  <c:v>0.30027491931306771</c:v>
                </c:pt>
                <c:pt idx="137">
                  <c:v>0.43686086750105441</c:v>
                </c:pt>
                <c:pt idx="138">
                  <c:v>0.50003084894614314</c:v>
                </c:pt>
                <c:pt idx="139">
                  <c:v>0.46539842827190198</c:v>
                </c:pt>
                <c:pt idx="140">
                  <c:v>0.34695064773210332</c:v>
                </c:pt>
                <c:pt idx="141">
                  <c:v>0.19121332724360912</c:v>
                </c:pt>
                <c:pt idx="142">
                  <c:v>5.878913899156251E-2</c:v>
                </c:pt>
                <c:pt idx="143">
                  <c:v>5.9150348449436277E-4</c:v>
                </c:pt>
                <c:pt idx="144">
                  <c:v>3.8092328809193367E-2</c:v>
                </c:pt>
                <c:pt idx="145">
                  <c:v>0.15524409735635672</c:v>
                </c:pt>
                <c:pt idx="146">
                  <c:v>0.30510932255283785</c:v>
                </c:pt>
                <c:pt idx="147">
                  <c:v>0.42846653311939531</c:v>
                </c:pt>
                <c:pt idx="148">
                  <c:v>0.47702005100654793</c:v>
                </c:pt>
                <c:pt idx="149">
                  <c:v>0.4321193945697232</c:v>
                </c:pt>
                <c:pt idx="150">
                  <c:v>0.31173520504992563</c:v>
                </c:pt>
                <c:pt idx="151">
                  <c:v>0.16308897255162205</c:v>
                </c:pt>
                <c:pt idx="152">
                  <c:v>4.3952618815840797E-2</c:v>
                </c:pt>
                <c:pt idx="153">
                  <c:v>2.105381077841313E-5</c:v>
                </c:pt>
                <c:pt idx="154">
                  <c:v>4.7218116811447219E-2</c:v>
                </c:pt>
                <c:pt idx="155">
                  <c:v>0.16578486418651334</c:v>
                </c:pt>
                <c:pt idx="156">
                  <c:v>0.30833765572102584</c:v>
                </c:pt>
                <c:pt idx="157">
                  <c:v>0.41861558298352136</c:v>
                </c:pt>
                <c:pt idx="158">
                  <c:v>0.45350217144298866</c:v>
                </c:pt>
                <c:pt idx="159">
                  <c:v>0.39970358963240721</c:v>
                </c:pt>
                <c:pt idx="160">
                  <c:v>0.27863451404060341</c:v>
                </c:pt>
                <c:pt idx="161">
                  <c:v>0.13772422519630909</c:v>
                </c:pt>
                <c:pt idx="162">
                  <c:v>3.1667384830426533E-2</c:v>
                </c:pt>
                <c:pt idx="163">
                  <c:v>1.0289533515094795E-3</c:v>
                </c:pt>
                <c:pt idx="164">
                  <c:v>5.6570473108826923E-2</c:v>
                </c:pt>
                <c:pt idx="165">
                  <c:v>0.17535120627892489</c:v>
                </c:pt>
                <c:pt idx="166">
                  <c:v>0.31000694171241905</c:v>
                </c:pt>
                <c:pt idx="167">
                  <c:v>0.40745799670163391</c:v>
                </c:pt>
                <c:pt idx="168">
                  <c:v>0.42965925455534049</c:v>
                </c:pt>
                <c:pt idx="169">
                  <c:v>0.36828249220546339</c:v>
                </c:pt>
                <c:pt idx="170">
                  <c:v>0.24766744943980026</c:v>
                </c:pt>
                <c:pt idx="171">
                  <c:v>0.11500788983142339</c:v>
                </c:pt>
                <c:pt idx="172">
                  <c:v>2.172564330444619E-2</c:v>
                </c:pt>
                <c:pt idx="173">
                  <c:v>3.3816633576790561E-3</c:v>
                </c:pt>
                <c:pt idx="174">
                  <c:v>6.5970354467757009E-2</c:v>
                </c:pt>
                <c:pt idx="175">
                  <c:v>0.18387682806688987</c:v>
                </c:pt>
                <c:pt idx="176">
                  <c:v>0.31017740523790671</c:v>
                </c:pt>
                <c:pt idx="177">
                  <c:v>0.39514488536836079</c:v>
                </c:pt>
                <c:pt idx="178">
                  <c:v>0.40566264067055779</c:v>
                </c:pt>
                <c:pt idx="179">
                  <c:v>0.33796988543111867</c:v>
                </c:pt>
                <c:pt idx="180">
                  <c:v>0.21883571731851637</c:v>
                </c:pt>
                <c:pt idx="181">
                  <c:v>9.4819364970108774E-2</c:v>
                </c:pt>
                <c:pt idx="182">
                  <c:v>1.3922091520076499E-2</c:v>
                </c:pt>
                <c:pt idx="183">
                  <c:v>6.8594858990720636E-3</c:v>
                </c:pt>
                <c:pt idx="184">
                  <c:v>7.5258938938014636E-2</c:v>
                </c:pt>
                <c:pt idx="185">
                  <c:v>0.19131462571387653</c:v>
                </c:pt>
                <c:pt idx="186">
                  <c:v>0.308920495593977</c:v>
                </c:pt>
                <c:pt idx="187">
                  <c:v>0.38182685229531865</c:v>
                </c:pt>
                <c:pt idx="188">
                  <c:v>0.38167227343214649</c:v>
                </c:pt>
                <c:pt idx="189">
                  <c:v>0.30886234435695187</c:v>
                </c:pt>
                <c:pt idx="190">
                  <c:v>0.19212529417084734</c:v>
                </c:pt>
                <c:pt idx="191">
                  <c:v>7.7030436446356765E-2</c:v>
                </c:pt>
                <c:pt idx="192">
                  <c:v>8.0553363247519855E-3</c:v>
                </c:pt>
                <c:pt idx="193">
                  <c:v>1.1257031772124703E-2</c:v>
                </c:pt>
                <c:pt idx="194">
                  <c:v>8.4296943851519923E-2</c:v>
                </c:pt>
                <c:pt idx="195">
                  <c:v>0.19763510634590042</c:v>
                </c:pt>
                <c:pt idx="196">
                  <c:v>0.30631700628815922</c:v>
                </c:pt>
                <c:pt idx="197">
                  <c:v>0.36765252315940872</c:v>
                </c:pt>
                <c:pt idx="198">
                  <c:v>0.35783618362160424</c:v>
                </c:pt>
                <c:pt idx="199">
                  <c:v>0.28103983951433836</c:v>
                </c:pt>
                <c:pt idx="200">
                  <c:v>0.1675078782700988</c:v>
                </c:pt>
                <c:pt idx="201">
                  <c:v>6.1506976895880333E-2</c:v>
                </c:pt>
                <c:pt idx="202">
                  <c:v>3.9291514455106723E-3</c:v>
                </c:pt>
                <c:pt idx="203">
                  <c:v>1.638352473019045E-2</c:v>
                </c:pt>
                <c:pt idx="204">
                  <c:v>9.2963842821107256E-2</c:v>
                </c:pt>
                <c:pt idx="205">
                  <c:v>0.20282480898950891</c:v>
                </c:pt>
                <c:pt idx="206">
                  <c:v>0.30245529865917903</c:v>
                </c:pt>
                <c:pt idx="207">
                  <c:v>0.35276724213868382</c:v>
                </c:pt>
                <c:pt idx="208">
                  <c:v>0.3342901368907264</c:v>
                </c:pt>
                <c:pt idx="209">
                  <c:v>0.25456643970231563</c:v>
                </c:pt>
                <c:pt idx="210">
                  <c:v>0.14494233873854986</c:v>
                </c:pt>
                <c:pt idx="211">
                  <c:v>4.8110544599064116E-2</c:v>
                </c:pt>
                <c:pt idx="212">
                  <c:v>1.3535772590659453E-3</c:v>
                </c:pt>
                <c:pt idx="213">
                  <c:v>2.206295447490102E-2</c:v>
                </c:pt>
                <c:pt idx="214">
                  <c:v>0.10115699792424185</c:v>
                </c:pt>
                <c:pt idx="215">
                  <c:v>0.20688474073732199</c:v>
                </c:pt>
                <c:pt idx="216">
                  <c:v>0.29742963504377801</c:v>
                </c:pt>
                <c:pt idx="217">
                  <c:v>0.33731192947095656</c:v>
                </c:pt>
                <c:pt idx="218">
                  <c:v>0.31115743254208028</c:v>
                </c:pt>
                <c:pt idx="219">
                  <c:v>0.22949109785237592</c:v>
                </c:pt>
                <c:pt idx="220">
                  <c:v>0.12437614920244608</c:v>
                </c:pt>
                <c:pt idx="221">
                  <c:v>3.6699876581511089E-2</c:v>
                </c:pt>
                <c:pt idx="222">
                  <c:v>1.4586778714030708E-4</c:v>
                </c:pt>
                <c:pt idx="223">
                  <c:v>2.8134091034676116E-2</c:v>
                </c:pt>
                <c:pt idx="224">
                  <c:v>0.10879072249425094</c:v>
                </c:pt>
                <c:pt idx="225">
                  <c:v>0.20982884026069845</c:v>
                </c:pt>
                <c:pt idx="226">
                  <c:v>0.29133862555581536</c:v>
                </c:pt>
                <c:pt idx="227">
                  <c:v>0.32142209488336543</c:v>
                </c:pt>
                <c:pt idx="228">
                  <c:v>0.28854884039017087</c:v>
                </c:pt>
                <c:pt idx="229">
                  <c:v>0.20584850466211402</c:v>
                </c:pt>
                <c:pt idx="230">
                  <c:v>0.10574679431058681</c:v>
                </c:pt>
                <c:pt idx="231">
                  <c:v>2.7132272317498304E-2</c:v>
                </c:pt>
                <c:pt idx="232">
                  <c:v>1.3129061657225216E-4</c:v>
                </c:pt>
                <c:pt idx="233">
                  <c:v>3.4450373212168234E-2</c:v>
                </c:pt>
                <c:pt idx="234">
                  <c:v>0.11579528911302896</c:v>
                </c:pt>
                <c:pt idx="235">
                  <c:v>0.21168247941078985</c:v>
                </c:pt>
                <c:pt idx="236">
                  <c:v>0.28428379116103614</c:v>
                </c:pt>
                <c:pt idx="237">
                  <c:v>0.30522700049664891</c:v>
                </c:pt>
                <c:pt idx="238">
                  <c:v>0.26656266275585416</c:v>
                </c:pt>
                <c:pt idx="239">
                  <c:v>0.18365999555663956</c:v>
                </c:pt>
                <c:pt idx="240">
                  <c:v>8.8983138771528164E-2</c:v>
                </c:pt>
                <c:pt idx="241">
                  <c:v>1.9264865725013427E-2</c:v>
                </c:pt>
                <c:pt idx="242">
                  <c:v>1.1437862333295503E-3</c:v>
                </c:pt>
                <c:pt idx="243">
                  <c:v>4.0879683718727744E-2</c:v>
                </c:pt>
                <c:pt idx="244">
                  <c:v>0.12211589651827352</c:v>
                </c:pt>
                <c:pt idx="245">
                  <c:v>0.21248101230542038</c:v>
                </c:pt>
                <c:pt idx="246">
                  <c:v>0.27636824445538455</c:v>
                </c:pt>
                <c:pt idx="247">
                  <c:v>0.28884896609999555</c:v>
                </c:pt>
                <c:pt idx="248">
                  <c:v>0.24528490877930548</c:v>
                </c:pt>
                <c:pt idx="249">
                  <c:v>0.16293449745264707</c:v>
                </c:pt>
                <c:pt idx="250">
                  <c:v>7.4006749901411206E-2</c:v>
                </c:pt>
                <c:pt idx="251">
                  <c:v>1.2955784376401611E-2</c:v>
                </c:pt>
                <c:pt idx="252">
                  <c:v>3.0264939151881491E-3</c:v>
                </c:pt>
                <c:pt idx="253">
                  <c:v>4.7304023442699711E-2</c:v>
                </c:pt>
                <c:pt idx="254">
                  <c:v>0.12771160821764294</c:v>
                </c:pt>
                <c:pt idx="255">
                  <c:v>0.2122683799983314</c:v>
                </c:pt>
                <c:pt idx="256">
                  <c:v>0.26769548838698493</c:v>
                </c:pt>
                <c:pt idx="257">
                  <c:v>0.27240280911434073</c:v>
                </c:pt>
                <c:pt idx="258">
                  <c:v>0.22478956847065271</c:v>
                </c:pt>
                <c:pt idx="259">
                  <c:v>0.14366950274887083</c:v>
                </c:pt>
                <c:pt idx="260">
                  <c:v>6.0733165963982469E-2</c:v>
                </c:pt>
                <c:pt idx="261">
                  <c:v>8.0651959751335996E-3</c:v>
                </c:pt>
                <c:pt idx="262">
                  <c:v>5.6321518564015479E-3</c:v>
                </c:pt>
                <c:pt idx="263">
                  <c:v>5.3619097031406812E-2</c:v>
                </c:pt>
                <c:pt idx="264">
                  <c:v>0.13255427465437467</c:v>
                </c:pt>
                <c:pt idx="265">
                  <c:v>0.21109577757715342</c:v>
                </c:pt>
                <c:pt idx="266">
                  <c:v>0.25836833210249455</c:v>
                </c:pt>
                <c:pt idx="267">
                  <c:v>0.25599541110675894</c:v>
                </c:pt>
                <c:pt idx="268">
                  <c:v>0.20513897424027094</c:v>
                </c:pt>
                <c:pt idx="269">
                  <c:v>0.12585205893659107</c:v>
                </c:pt>
                <c:pt idx="270">
                  <c:v>4.907310381901387E-2</c:v>
                </c:pt>
                <c:pt idx="271">
                  <c:v>4.4562431672246399E-3</c:v>
                </c:pt>
                <c:pt idx="272">
                  <c:v>8.8233796066073556E-3</c:v>
                </c:pt>
                <c:pt idx="273">
                  <c:v>5.9733821615532548E-2</c:v>
                </c:pt>
                <c:pt idx="274">
                  <c:v>0.13662744980443964</c:v>
                </c:pt>
                <c:pt idx="275">
                  <c:v>0.20902038934328415</c:v>
                </c:pt>
                <c:pt idx="276">
                  <c:v>0.24848792214628254</c:v>
                </c:pt>
                <c:pt idx="277">
                  <c:v>0.23972540237855014</c:v>
                </c:pt>
                <c:pt idx="278">
                  <c:v>0.18638423805169732</c:v>
                </c:pt>
                <c:pt idx="279">
                  <c:v>0.10945976320439849</c:v>
                </c:pt>
                <c:pt idx="280">
                  <c:v>3.8933600569819302E-2</c:v>
                </c:pt>
                <c:pt idx="281">
                  <c:v>1.9958686666525474E-3</c:v>
                </c:pt>
                <c:pt idx="282">
                  <c:v>1.2472851203272234E-2</c:v>
                </c:pt>
                <c:pt idx="283">
                  <c:v>6.5569770080464343E-2</c:v>
                </c:pt>
                <c:pt idx="284">
                  <c:v>0.13992531211480194</c:v>
                </c:pt>
                <c:pt idx="285">
                  <c:v>0.20610419659595458</c:v>
                </c:pt>
                <c:pt idx="286">
                  <c:v>0.23815288639438442</c:v>
                </c:pt>
                <c:pt idx="287">
                  <c:v>0.22368295591688847</c:v>
                </c:pt>
                <c:pt idx="288">
                  <c:v>0.16856575280797695</c:v>
                </c:pt>
                <c:pt idx="289">
                  <c:v>9.4461752392669948E-2</c:v>
                </c:pt>
                <c:pt idx="290">
                  <c:v>3.0219085009830331E-2</c:v>
                </c:pt>
                <c:pt idx="291">
                  <c:v>5.5553347981435847E-4</c:v>
                </c:pt>
                <c:pt idx="292">
                  <c:v>1.6463367570189746E-2</c:v>
                </c:pt>
                <c:pt idx="293">
                  <c:v>7.1060559802867573E-2</c:v>
                </c:pt>
                <c:pt idx="294">
                  <c:v>0.14245159872495006</c:v>
                </c:pt>
                <c:pt idx="295">
                  <c:v>0.20241286147843818</c:v>
                </c:pt>
                <c:pt idx="296">
                  <c:v>0.22745858736186061</c:v>
                </c:pt>
                <c:pt idx="297">
                  <c:v>0.20794968186631838</c:v>
                </c:pt>
                <c:pt idx="298">
                  <c:v>0.15171374710658994</c:v>
                </c:pt>
                <c:pt idx="299">
                  <c:v>8.0819679626690483E-2</c:v>
                </c:pt>
                <c:pt idx="300">
                  <c:v>2.2832375708719616E-2</c:v>
                </c:pt>
                <c:pt idx="301">
                  <c:v>1.1831717556392349E-5</c:v>
                </c:pt>
                <c:pt idx="302">
                  <c:v>2.0687836852114245E-2</c:v>
                </c:pt>
                <c:pt idx="303">
                  <c:v>7.6151197232380993E-2</c:v>
                </c:pt>
                <c:pt idx="304">
                  <c:v>0.14421856095796606</c:v>
                </c:pt>
                <c:pt idx="305">
                  <c:v>0.19801468934958902</c:v>
                </c:pt>
                <c:pt idx="306">
                  <c:v>0.21649648087893281</c:v>
                </c:pt>
                <c:pt idx="307">
                  <c:v>0.19259861363388389</c:v>
                </c:pt>
                <c:pt idx="308">
                  <c:v>0.13584888306887122</c:v>
                </c:pt>
                <c:pt idx="309">
                  <c:v>6.8488669914691283E-2</c:v>
                </c:pt>
                <c:pt idx="310">
                  <c:v>1.6675603547598818E-2</c:v>
                </c:pt>
                <c:pt idx="311">
                  <c:v>2.470060879579876E-4</c:v>
                </c:pt>
                <c:pt idx="312">
                  <c:v>2.5049171365801412E-2</c:v>
                </c:pt>
                <c:pt idx="313">
                  <c:v>8.0797388118021007E-2</c:v>
                </c:pt>
                <c:pt idx="314">
                  <c:v>0.14524594813049321</c:v>
                </c:pt>
                <c:pt idx="315">
                  <c:v>0.19297967122132201</c:v>
                </c:pt>
                <c:pt idx="316">
                  <c:v>0.20535357558431877</c:v>
                </c:pt>
                <c:pt idx="317">
                  <c:v>0.17769427678181457</c:v>
                </c:pt>
                <c:pt idx="318">
                  <c:v>0.12098288755755873</c:v>
                </c:pt>
                <c:pt idx="319">
                  <c:v>5.741824793173754E-2</c:v>
                </c:pt>
                <c:pt idx="320">
                  <c:v>1.1651057408549211E-2</c:v>
                </c:pt>
                <c:pt idx="321">
                  <c:v>1.1493686730206043E-3</c:v>
                </c:pt>
                <c:pt idx="322">
                  <c:v>2.9460109778792289E-2</c:v>
                </c:pt>
                <c:pt idx="323">
                  <c:v>8.4964822565493966E-2</c:v>
                </c:pt>
                <c:pt idx="324">
                  <c:v>0.14556002581960298</c:v>
                </c:pt>
                <c:pt idx="325">
                  <c:v>0.18737860695332728</c:v>
                </c:pt>
                <c:pt idx="326">
                  <c:v>0.19411198822931425</c:v>
                </c:pt>
                <c:pt idx="327">
                  <c:v>0.16329283197645258</c:v>
                </c:pt>
                <c:pt idx="328">
                  <c:v>0.10711920773188684</c:v>
                </c:pt>
                <c:pt idx="329">
                  <c:v>4.755323211593751E-2</c:v>
                </c:pt>
                <c:pt idx="330">
                  <c:v>7.6619525451927604E-3</c:v>
                </c:pt>
                <c:pt idx="331">
                  <c:v>2.6136320121058691E-3</c:v>
                </c:pt>
                <c:pt idx="332">
                  <c:v>3.3842972987380357E-2</c:v>
                </c:pt>
                <c:pt idx="333">
                  <c:v>8.8628443474042945E-2</c:v>
                </c:pt>
                <c:pt idx="334">
                  <c:v>0.14519263384459452</c:v>
                </c:pt>
                <c:pt idx="335">
                  <c:v>0.18128230912111773</c:v>
                </c:pt>
                <c:pt idx="336">
                  <c:v>0.18284858941867654</c:v>
                </c:pt>
                <c:pt idx="337">
                  <c:v>0.1494422834432878</c:v>
                </c:pt>
                <c:pt idx="338">
                  <c:v>9.4253682545074061E-2</c:v>
                </c:pt>
                <c:pt idx="339">
                  <c:v>3.8834590074694406E-2</c:v>
                </c:pt>
                <c:pt idx="340">
                  <c:v>4.6131219078909989E-3</c:v>
                </c:pt>
                <c:pt idx="341">
                  <c:v>4.5411558492923108E-3</c:v>
                </c:pt>
                <c:pt idx="342">
                  <c:v>3.8129361962443889E-2</c:v>
                </c:pt>
                <c:pt idx="343">
                  <c:v>9.1771706247616755E-2</c:v>
                </c:pt>
                <c:pt idx="344">
                  <c:v>0.14418028837785293</c:v>
                </c:pt>
                <c:pt idx="345">
                  <c:v>0.17476088677223833</c:v>
                </c:pt>
                <c:pt idx="346">
                  <c:v>0.17163473412928171</c:v>
                </c:pt>
                <c:pt idx="347">
                  <c:v>0.13618274461769631</c:v>
                </c:pt>
                <c:pt idx="348">
                  <c:v>8.2375222456672101E-2</c:v>
                </c:pt>
                <c:pt idx="349">
                  <c:v>3.1200251131171496E-2</c:v>
                </c:pt>
                <c:pt idx="350">
                  <c:v>2.4116313700412307E-3</c:v>
                </c:pt>
                <c:pt idx="351">
                  <c:v>6.840115155937322E-3</c:v>
                </c:pt>
                <c:pt idx="352">
                  <c:v>4.2259805573866015E-2</c:v>
                </c:pt>
                <c:pt idx="353">
                  <c:v>9.4385837012487123E-2</c:v>
                </c:pt>
                <c:pt idx="354">
                  <c:v>0.14256333179551775</c:v>
                </c:pt>
                <c:pt idx="355">
                  <c:v>0.16788310765740239</c:v>
                </c:pt>
                <c:pt idx="356">
                  <c:v>0.16053607113954724</c:v>
                </c:pt>
                <c:pt idx="357">
                  <c:v>0.12354675297156993</c:v>
                </c:pt>
                <c:pt idx="358">
                  <c:v>7.1466490304606389E-2</c:v>
                </c:pt>
                <c:pt idx="359">
                  <c:v>2.4585872631070579E-2</c:v>
                </c:pt>
                <c:pt idx="360">
                  <c:v>9.6732040170842643E-4</c:v>
                </c:pt>
                <c:pt idx="361">
                  <c:v>9.4255952190312499E-3</c:v>
                </c:pt>
                <c:pt idx="362">
                  <c:v>4.6183366098926995E-2</c:v>
                </c:pt>
                <c:pt idx="363">
                  <c:v>9.6469095908738298E-2</c:v>
                </c:pt>
                <c:pt idx="364">
                  <c:v>0.14038513311887807</c:v>
                </c:pt>
                <c:pt idx="365">
                  <c:v>0.16071583696712824</c:v>
                </c:pt>
                <c:pt idx="366">
                  <c:v>0.14961242536631544</c:v>
                </c:pt>
                <c:pt idx="367">
                  <c:v>0.11155962633007604</c:v>
                </c:pt>
                <c:pt idx="368">
                  <c:v>6.1504576952761576E-2</c:v>
                </c:pt>
                <c:pt idx="369">
                  <c:v>1.8925557374270804E-2</c:v>
                </c:pt>
                <c:pt idx="370">
                  <c:v>1.9327026529196128E-4</c:v>
                </c:pt>
                <c:pt idx="371">
                  <c:v>1.2219619695949273E-2</c:v>
                </c:pt>
                <c:pt idx="372">
                  <c:v>4.9857209774360853E-2</c:v>
                </c:pt>
                <c:pt idx="373">
                  <c:v>9.8026051362443564E-2</c:v>
                </c:pt>
                <c:pt idx="374">
                  <c:v>0.13769134118400417</c:v>
                </c:pt>
                <c:pt idx="375">
                  <c:v>0.15332355011827836</c:v>
                </c:pt>
                <c:pt idx="376">
                  <c:v>0.13891774703567689</c:v>
                </c:pt>
                <c:pt idx="377">
                  <c:v>0.10023985336314196</c:v>
                </c:pt>
                <c:pt idx="378">
                  <c:v>5.2461665993581971E-2</c:v>
                </c:pt>
                <c:pt idx="379">
                  <c:v>1.4152520232483805E-2</c:v>
                </c:pt>
                <c:pt idx="380">
                  <c:v>6.2022670510989859E-6</c:v>
                </c:pt>
                <c:pt idx="381">
                  <c:v>1.5151117582616188E-2</c:v>
                </c:pt>
                <c:pt idx="382">
                  <c:v>5.3246149372829399E-2</c:v>
                </c:pt>
                <c:pt idx="383">
                  <c:v>9.9066870594445536E-2</c:v>
                </c:pt>
                <c:pt idx="384">
                  <c:v>0.13452919201203187</c:v>
                </c:pt>
                <c:pt idx="385">
                  <c:v>0.14576791671646372</c:v>
                </c:pt>
                <c:pt idx="386">
                  <c:v>0.1285001216044524</c:v>
                </c:pt>
                <c:pt idx="387">
                  <c:v>8.959951133634099E-2</c:v>
                </c:pt>
                <c:pt idx="388">
                  <c:v>4.4305682436264947E-2</c:v>
                </c:pt>
                <c:pt idx="389">
                  <c:v>1.0199702661347392E-2</c:v>
                </c:pt>
                <c:pt idx="390">
                  <c:v>3.2680899067509593E-4</c:v>
                </c:pt>
                <c:pt idx="391">
                  <c:v>1.8155835030476634E-2</c:v>
                </c:pt>
                <c:pt idx="392">
                  <c:v>5.632216537888534E-2</c:v>
                </c:pt>
                <c:pt idx="393">
                  <c:v>9.9606630985188599E-2</c:v>
                </c:pt>
                <c:pt idx="394">
                  <c:v>0.13094687123711957</c:v>
                </c:pt>
                <c:pt idx="395">
                  <c:v>0.13810745246686359</c:v>
                </c:pt>
                <c:pt idx="396">
                  <c:v>0.11840183439409936</c:v>
                </c:pt>
                <c:pt idx="397">
                  <c:v>7.9644704629042204E-2</c:v>
                </c:pt>
                <c:pt idx="398">
                  <c:v>3.7000920945101191E-2</c:v>
                </c:pt>
                <c:pt idx="399">
                  <c:v>7.0003344120302229E-3</c:v>
                </c:pt>
                <c:pt idx="400">
                  <c:v>1.0800217675419122E-3</c:v>
                </c:pt>
                <c:pt idx="401">
                  <c:v>2.1176197883781094E-2</c:v>
                </c:pt>
                <c:pt idx="402">
                  <c:v>5.9063911913280254E-2</c:v>
                </c:pt>
                <c:pt idx="403">
                  <c:v>9.9664656297631021E-2</c:v>
                </c:pt>
                <c:pt idx="404">
                  <c:v>0.12699293188418526</c:v>
                </c:pt>
                <c:pt idx="405">
                  <c:v>0.13039723551464269</c:v>
                </c:pt>
                <c:pt idx="406">
                  <c:v>0.10865948399306523</c:v>
                </c:pt>
                <c:pt idx="407">
                  <c:v>7.0376017968261692E-2</c:v>
                </c:pt>
                <c:pt idx="408">
                  <c:v>3.0508649805349557E-2</c:v>
                </c:pt>
                <c:pt idx="409">
                  <c:v>4.4884422931760768E-3</c:v>
                </c:pt>
                <c:pt idx="410">
                  <c:v>2.1952179060350336E-3</c:v>
                </c:pt>
                <c:pt idx="411">
                  <c:v>2.4161130698000174E-2</c:v>
                </c:pt>
                <c:pt idx="412">
                  <c:v>6.1456213113484599E-2</c:v>
                </c:pt>
                <c:pt idx="413">
                  <c:v>9.9263881165332121E-2</c:v>
                </c:pt>
                <c:pt idx="414">
                  <c:v>0.12271576727436702</c:v>
                </c:pt>
                <c:pt idx="415">
                  <c:v>0.12268868346351833</c:v>
                </c:pt>
                <c:pt idx="416">
                  <c:v>9.9304138621589613E-2</c:v>
                </c:pt>
                <c:pt idx="417">
                  <c:v>6.1788978778888073E-2</c:v>
                </c:pt>
                <c:pt idx="418">
                  <c:v>2.4787687382288207E-2</c:v>
                </c:pt>
                <c:pt idx="419">
                  <c:v>2.5993063287326422E-3</c:v>
                </c:pt>
                <c:pt idx="420">
                  <c:v>3.6063714126850239E-3</c:v>
                </c:pt>
                <c:pt idx="421">
                  <c:v>2.7065837848209123E-2</c:v>
                </c:pt>
                <c:pt idx="422">
                  <c:v>6.3489555227970965E-2</c:v>
                </c:pt>
                <c:pt idx="423">
                  <c:v>9.8430246683727574E-2</c:v>
                </c:pt>
                <c:pt idx="424">
                  <c:v>0.11816313837250565</c:v>
                </c:pt>
                <c:pt idx="425">
                  <c:v>0.11502938714364309</c:v>
                </c:pt>
                <c:pt idx="426">
                  <c:v>9.036152982921794E-2</c:v>
                </c:pt>
                <c:pt idx="427">
                  <c:v>5.3874523509806843E-2</c:v>
                </c:pt>
                <c:pt idx="428">
                  <c:v>1.9794948399873922E-2</c:v>
                </c:pt>
                <c:pt idx="429">
                  <c:v>1.2698641013762341E-3</c:v>
                </c:pt>
                <c:pt idx="430">
                  <c:v>5.2521510945885688E-3</c:v>
                </c:pt>
                <c:pt idx="431">
                  <c:v>2.9851552148299473E-2</c:v>
                </c:pt>
                <c:pt idx="432">
                  <c:v>6.515957922686566E-2</c:v>
                </c:pt>
                <c:pt idx="433">
                  <c:v>9.7192129402008234E-2</c:v>
                </c:pt>
                <c:pt idx="434">
                  <c:v>0.11338175447720392</c:v>
                </c:pt>
                <c:pt idx="435">
                  <c:v>0.10746299707422241</c:v>
                </c:pt>
                <c:pt idx="436">
                  <c:v>8.1852278104816267E-2</c:v>
                </c:pt>
                <c:pt idx="437">
                  <c:v>4.6619463256110175E-2</c:v>
                </c:pt>
                <c:pt idx="438">
                  <c:v>1.5485957896330822E-2</c:v>
                </c:pt>
                <c:pt idx="439">
                  <c:v>4.3906446578901139E-4</c:v>
                </c:pt>
                <c:pt idx="440">
                  <c:v>7.0759700392013548E-3</c:v>
                </c:pt>
                <c:pt idx="441">
                  <c:v>3.2485256183069813E-2</c:v>
                </c:pt>
                <c:pt idx="442">
                  <c:v>6.6466578276967531E-2</c:v>
                </c:pt>
                <c:pt idx="443">
                  <c:v>9.5579805502866211E-2</c:v>
                </c:pt>
                <c:pt idx="444">
                  <c:v>0.10841690578906611</c:v>
                </c:pt>
                <c:pt idx="445">
                  <c:v>0.10002915848829208</c:v>
                </c:pt>
                <c:pt idx="446">
                  <c:v>7.3792145216295776E-2</c:v>
                </c:pt>
                <c:pt idx="447">
                  <c:v>4.0006944456009011E-2</c:v>
                </c:pt>
                <c:pt idx="448">
                  <c:v>1.1815331213272181E-2</c:v>
                </c:pt>
                <c:pt idx="449">
                  <c:v>4.8172162036582176E-5</c:v>
                </c:pt>
                <c:pt idx="450">
                  <c:v>9.0259905281560148E-3</c:v>
                </c:pt>
                <c:pt idx="451">
                  <c:v>3.4939381310346684E-2</c:v>
                </c:pt>
                <c:pt idx="452">
                  <c:v>6.7415003978257573E-2</c:v>
                </c:pt>
                <c:pt idx="453">
                  <c:v>9.3624951479698335E-2</c:v>
                </c:pt>
                <c:pt idx="454">
                  <c:v>0.10331214607532362</c:v>
                </c:pt>
                <c:pt idx="455">
                  <c:v>9.2763490753189584E-2</c:v>
                </c:pt>
                <c:pt idx="456">
                  <c:v>6.6192308358333715E-2</c:v>
                </c:pt>
                <c:pt idx="457">
                  <c:v>3.4016900892967494E-2</c:v>
                </c:pt>
                <c:pt idx="458">
                  <c:v>8.7372188408878521E-3</c:v>
                </c:pt>
                <c:pt idx="459">
                  <c:v>4.1025158480391206E-5</c:v>
                </c:pt>
                <c:pt idx="460">
                  <c:v>1.1055088459884134E-2</c:v>
                </c:pt>
                <c:pt idx="461">
                  <c:v>3.7191489024329533E-2</c:v>
                </c:pt>
                <c:pt idx="462">
                  <c:v>6.8012984816314473E-2</c:v>
                </c:pt>
                <c:pt idx="463">
                  <c:v>9.1360182176349322E-2</c:v>
                </c:pt>
                <c:pt idx="464">
                  <c:v>9.8109023377365726E-2</c:v>
                </c:pt>
                <c:pt idx="465">
                  <c:v>8.5697607026341618E-2</c:v>
                </c:pt>
                <c:pt idx="466">
                  <c:v>5.9059651465932665E-2</c:v>
                </c:pt>
                <c:pt idx="467">
                  <c:v>2.8626493676179844E-2</c:v>
                </c:pt>
                <c:pt idx="468">
                  <c:v>6.2057153737196252E-3</c:v>
                </c:pt>
                <c:pt idx="469">
                  <c:v>3.6424680763418141E-4</c:v>
                </c:pt>
                <c:pt idx="470">
                  <c:v>1.3120781335665929E-2</c:v>
                </c:pt>
                <c:pt idx="471">
                  <c:v>3.9223939088209744E-2</c:v>
                </c:pt>
                <c:pt idx="472">
                  <c:v>6.8271859853026279E-2</c:v>
                </c:pt>
                <c:pt idx="473">
                  <c:v>8.8818626644530052E-2</c:v>
                </c:pt>
                <c:pt idx="474">
                  <c:v>9.2846856479976675E-2</c:v>
                </c:pt>
                <c:pt idx="475">
                  <c:v>7.8859170028515571E-2</c:v>
                </c:pt>
                <c:pt idx="476">
                  <c:v>5.2397069346018309E-2</c:v>
                </c:pt>
                <c:pt idx="477">
                  <c:v>2.3810536302027428E-2</c:v>
                </c:pt>
                <c:pt idx="478">
                  <c:v>4.1752322286859695E-3</c:v>
                </c:pt>
                <c:pt idx="479">
                  <c:v>9.6741510935020609E-4</c:v>
                </c:pt>
                <c:pt idx="480">
                  <c:v>1.5185123808886489E-2</c:v>
                </c:pt>
                <c:pt idx="481">
                  <c:v>4.1023548548598222E-2</c:v>
                </c:pt>
                <c:pt idx="482">
                  <c:v>6.8205730259924893E-2</c:v>
                </c:pt>
                <c:pt idx="483">
                  <c:v>8.6033541898498225E-2</c:v>
                </c:pt>
                <c:pt idx="484">
                  <c:v>8.7562554675063631E-2</c:v>
                </c:pt>
                <c:pt idx="485">
                  <c:v>7.2271979891463389E-2</c:v>
                </c:pt>
                <c:pt idx="486">
                  <c:v>4.6203780584066365E-2</c:v>
                </c:pt>
                <c:pt idx="487">
                  <c:v>1.954190231375412E-2</c:v>
                </c:pt>
                <c:pt idx="488">
                  <c:v>2.6008341391658986E-3</c:v>
                </c:pt>
                <c:pt idx="489">
                  <c:v>1.8031915458195525E-3</c:v>
                </c:pt>
                <c:pt idx="490">
                  <c:v>1.7214574711689027E-2</c:v>
                </c:pt>
                <c:pt idx="491">
                  <c:v>4.2581245439562973E-2</c:v>
                </c:pt>
                <c:pt idx="492">
                  <c:v>6.7831030896733133E-2</c:v>
                </c:pt>
                <c:pt idx="493">
                  <c:v>8.3037964306023837E-2</c:v>
                </c:pt>
                <c:pt idx="494">
                  <c:v>8.2290478206142978E-2</c:v>
                </c:pt>
                <c:pt idx="495">
                  <c:v>6.5956090140587689E-2</c:v>
                </c:pt>
                <c:pt idx="496">
                  <c:v>4.0475645494282037E-2</c:v>
                </c:pt>
                <c:pt idx="497">
                  <c:v>1.5791913473306524E-2</c:v>
                </c:pt>
                <c:pt idx="498">
                  <c:v>1.4385397663758224E-3</c:v>
                </c:pt>
                <c:pt idx="499">
                  <c:v>2.827412084514576E-3</c:v>
                </c:pt>
                <c:pt idx="500">
                  <c:v>1.9179839360632066E-2</c:v>
                </c:pt>
                <c:pt idx="501">
                  <c:v>4.3891720674394265E-2</c:v>
                </c:pt>
                <c:pt idx="502">
                  <c:v>6.716612375405967E-2</c:v>
                </c:pt>
                <c:pt idx="503">
                  <c:v>7.9864398048381482E-2</c:v>
                </c:pt>
                <c:pt idx="504">
                  <c:v>7.7062336670326442E-2</c:v>
                </c:pt>
                <c:pt idx="505">
                  <c:v>5.9927948001809901E-2</c:v>
                </c:pt>
                <c:pt idx="506">
                  <c:v>3.5205485697038429E-2</c:v>
                </c:pt>
                <c:pt idx="507">
                  <c:v>1.253070673692957E-2</c:v>
                </c:pt>
                <c:pt idx="508">
                  <c:v>6.4558706207896652E-4</c:v>
                </c:pt>
                <c:pt idx="509">
                  <c:v>3.9991430409005461E-3</c:v>
                </c:pt>
                <c:pt idx="510">
                  <c:v>2.1055690806723818E-2</c:v>
                </c:pt>
                <c:pt idx="511">
                  <c:v>4.4953081311276635E-2</c:v>
                </c:pt>
                <c:pt idx="512">
                  <c:v>6.6230914715818601E-2</c:v>
                </c:pt>
                <c:pt idx="513">
                  <c:v>7.6544539809958179E-2</c:v>
                </c:pt>
                <c:pt idx="514">
                  <c:v>7.1907122579561764E-2</c:v>
                </c:pt>
                <c:pt idx="515">
                  <c:v>5.4200555372084742E-2</c:v>
                </c:pt>
                <c:pt idx="516">
                  <c:v>3.0383402222438217E-2</c:v>
                </c:pt>
                <c:pt idx="517">
                  <c:v>9.7275786825533929E-3</c:v>
                </c:pt>
                <c:pt idx="518">
                  <c:v>1.8066427585229988E-4</c:v>
                </c:pt>
                <c:pt idx="519">
                  <c:v>5.2807045550396069E-3</c:v>
                </c:pt>
                <c:pt idx="520">
                  <c:v>2.2820773539182798E-2</c:v>
                </c:pt>
                <c:pt idx="521">
                  <c:v>4.5766508068200894E-2</c:v>
                </c:pt>
                <c:pt idx="522">
                  <c:v>6.5046494754660122E-2</c:v>
                </c:pt>
                <c:pt idx="523">
                  <c:v>7.3109038618952085E-2</c:v>
                </c:pt>
                <c:pt idx="524">
                  <c:v>6.6851077239724319E-2</c:v>
                </c:pt>
                <c:pt idx="525">
                  <c:v>4.878364696136285E-2</c:v>
                </c:pt>
                <c:pt idx="526">
                  <c:v>2.5997089351796135E-2</c:v>
                </c:pt>
                <c:pt idx="527">
                  <c:v>7.3513063715801123E-3</c:v>
                </c:pt>
                <c:pt idx="528">
                  <c:v>4.1077263330659764E-6</c:v>
                </c:pt>
                <c:pt idx="529">
                  <c:v>6.6376644677503356E-3</c:v>
                </c:pt>
                <c:pt idx="530">
                  <c:v>2.4457392979300718E-2</c:v>
                </c:pt>
                <c:pt idx="531">
                  <c:v>4.6335919655355176E-2</c:v>
                </c:pt>
                <c:pt idx="532">
                  <c:v>6.3634806354070428E-2</c:v>
                </c:pt>
                <c:pt idx="533">
                  <c:v>6.9587289553754317E-2</c:v>
                </c:pt>
                <c:pt idx="534">
                  <c:v>6.191768609233729E-2</c:v>
                </c:pt>
                <c:pt idx="535">
                  <c:v>4.3683882297038297E-2</c:v>
                </c:pt>
                <c:pt idx="536">
                  <c:v>2.2032141716376047E-2</c:v>
                </c:pt>
                <c:pt idx="537">
                  <c:v>5.3704439391853622E-3</c:v>
                </c:pt>
                <c:pt idx="538">
                  <c:v>7.8067650414725723E-5</c:v>
                </c:pt>
                <c:pt idx="539">
                  <c:v>8.038805385482654E-3</c:v>
                </c:pt>
                <c:pt idx="540">
                  <c:v>2.5951293914500427E-2</c:v>
                </c:pt>
                <c:pt idx="541">
                  <c:v>4.6667646192016E-2</c:v>
                </c:pt>
                <c:pt idx="542">
                  <c:v>6.2018335654058461E-2</c:v>
                </c:pt>
                <c:pt idx="543">
                  <c:v>6.6007259853658962E-2</c:v>
                </c:pt>
                <c:pt idx="544">
                  <c:v>5.7127700676380122E-2</c:v>
                </c:pt>
                <c:pt idx="545">
                  <c:v>3.8905048477221475E-2</c:v>
                </c:pt>
                <c:pt idx="546">
                  <c:v>1.8472352473208761E-2</c:v>
                </c:pt>
                <c:pt idx="547">
                  <c:v>3.7535944951780321E-3</c:v>
                </c:pt>
                <c:pt idx="548">
                  <c:v>3.6664360839119153E-4</c:v>
                </c:pt>
                <c:pt idx="549">
                  <c:v>9.4560677010275714E-3</c:v>
                </c:pt>
                <c:pt idx="550">
                  <c:v>2.7291430825553162E-2</c:v>
                </c:pt>
                <c:pt idx="551">
                  <c:v>4.6770113682211602E-2</c:v>
                </c:pt>
                <c:pt idx="552">
                  <c:v>6.0219830544399958E-2</c:v>
                </c:pt>
                <c:pt idx="553">
                  <c:v>6.2395345826178616E-2</c:v>
                </c:pt>
                <c:pt idx="554">
                  <c:v>5.2499184404416345E-2</c:v>
                </c:pt>
                <c:pt idx="555">
                  <c:v>3.4448270763281094E-2</c:v>
                </c:pt>
                <c:pt idx="556">
                  <c:v>1.5300000668733906E-2</c:v>
                </c:pt>
                <c:pt idx="557">
                  <c:v>2.4696571816401917E-3</c:v>
                </c:pt>
                <c:pt idx="558">
                  <c:v>8.3599105811633424E-4</c:v>
                </c:pt>
                <c:pt idx="559">
                  <c:v>1.0864471292451537E-2</c:v>
                </c:pt>
                <c:pt idx="560">
                  <c:v>2.8469732855208329E-2</c:v>
                </c:pt>
                <c:pt idx="561">
                  <c:v>4.6653541240461498E-2</c:v>
                </c:pt>
                <c:pt idx="562">
                  <c:v>5.8262044680098962E-2</c:v>
                </c:pt>
                <c:pt idx="563">
                  <c:v>5.8776258824983142E-2</c:v>
                </c:pt>
                <c:pt idx="564">
                  <c:v>4.8047579405290503E-2</c:v>
                </c:pt>
                <c:pt idx="565">
                  <c:v>3.0312228312803891E-2</c:v>
                </c:pt>
                <c:pt idx="566">
                  <c:v>1.2496126181108468E-2</c:v>
                </c:pt>
                <c:pt idx="567">
                  <c:v>1.4880494736474726E-3</c:v>
                </c:pt>
                <c:pt idx="568">
                  <c:v>1.4544008188384367E-3</c:v>
                </c:pt>
                <c:pt idx="569">
                  <c:v>1.2242018557540615E-2</c:v>
                </c:pt>
                <c:pt idx="570">
                  <c:v>2.9480865956361794E-2</c:v>
                </c:pt>
                <c:pt idx="571">
                  <c:v>4.6329652487806641E-2</c:v>
                </c:pt>
                <c:pt idx="572">
                  <c:v>5.616750716825588E-2</c:v>
                </c:pt>
                <c:pt idx="573">
                  <c:v>5.5172938480701463E-2</c:v>
                </c:pt>
                <c:pt idx="574">
                  <c:v>4.3785791762589232E-2</c:v>
                </c:pt>
                <c:pt idx="575">
                  <c:v>2.64933725684613E-2</c:v>
                </c:pt>
                <c:pt idx="576">
                  <c:v>1.0040790899579486E-2</c:v>
                </c:pt>
                <c:pt idx="577">
                  <c:v>7.7890502578900449E-4</c:v>
                </c:pt>
                <c:pt idx="578">
                  <c:v>2.1923532272058338E-3</c:v>
                </c:pt>
                <c:pt idx="579">
                  <c:v>1.3569581358369057E-2</c:v>
                </c:pt>
                <c:pt idx="580">
                  <c:v>3.032199454498518E-2</c:v>
                </c:pt>
                <c:pt idx="581">
                  <c:v>4.5811402279976196E-2</c:v>
                </c:pt>
                <c:pt idx="582">
                  <c:v>5.3958317473586856E-2</c:v>
                </c:pt>
                <c:pt idx="583">
                  <c:v>5.1606491299825794E-2</c:v>
                </c:pt>
                <c:pt idx="584">
                  <c:v>3.9724292571330366E-2</c:v>
                </c:pt>
                <c:pt idx="585">
                  <c:v>2.298614603445532E-2</c:v>
                </c:pt>
                <c:pt idx="586">
                  <c:v>7.9133250531793816E-3</c:v>
                </c:pt>
                <c:pt idx="587">
                  <c:v>3.1324756004013341E-4</c:v>
                </c:pt>
                <c:pt idx="588">
                  <c:v>3.0225488456926018E-3</c:v>
                </c:pt>
                <c:pt idx="589">
                  <c:v>1.4830774352492984E-2</c:v>
                </c:pt>
                <c:pt idx="590">
                  <c:v>3.0992544769517877E-2</c:v>
                </c:pt>
                <c:pt idx="591">
                  <c:v>4.5112719685404645E-2</c:v>
                </c:pt>
                <c:pt idx="592">
                  <c:v>5.1655964910932675E-2</c:v>
                </c:pt>
                <c:pt idx="593">
                  <c:v>4.8096152703028298E-2</c:v>
                </c:pt>
                <c:pt idx="594">
                  <c:v>3.5871232342538618E-2</c:v>
                </c:pt>
                <c:pt idx="595">
                  <c:v>1.9783199387712429E-2</c:v>
                </c:pt>
                <c:pt idx="596">
                  <c:v>6.092557840383768E-3</c:v>
                </c:pt>
                <c:pt idx="597">
                  <c:v>6.3141460532009226E-5</c:v>
                </c:pt>
                <c:pt idx="598">
                  <c:v>3.9199176192185655E-3</c:v>
                </c:pt>
                <c:pt idx="599">
                  <c:v>1.6011817076363538E-2</c:v>
                </c:pt>
                <c:pt idx="600">
                  <c:v>3.1493971296057542E-2</c:v>
                </c:pt>
                <c:pt idx="601">
                  <c:v>4.424826790141697E-2</c:v>
                </c:pt>
                <c:pt idx="602">
                  <c:v>4.9281171936767287E-2</c:v>
                </c:pt>
                <c:pt idx="603">
                  <c:v>4.4659270551477767E-2</c:v>
                </c:pt>
                <c:pt idx="604">
                  <c:v>3.2232566404380665E-2</c:v>
                </c:pt>
                <c:pt idx="605">
                  <c:v>1.6875605084314307E-2</c:v>
                </c:pt>
                <c:pt idx="606">
                  <c:v>4.5570317352334926E-3</c:v>
                </c:pt>
                <c:pt idx="607">
                  <c:v>1.8198884053226568E-6</c:v>
                </c:pt>
                <c:pt idx="608">
                  <c:v>4.8616083907455946E-3</c:v>
                </c:pt>
                <c:pt idx="609">
                  <c:v>1.7101387024811857E-2</c:v>
                </c:pt>
                <c:pt idx="610">
                  <c:v>3.1829529299604566E-2</c:v>
                </c:pt>
                <c:pt idx="611">
                  <c:v>4.3233221583101049E-2</c:v>
                </c:pt>
                <c:pt idx="612">
                  <c:v>4.6853760317089446E-2</c:v>
                </c:pt>
                <c:pt idx="613">
                  <c:v>4.1311308206492571E-2</c:v>
                </c:pt>
                <c:pt idx="614">
                  <c:v>2.8812189076917388E-2</c:v>
                </c:pt>
                <c:pt idx="615">
                  <c:v>1.4253065830888261E-2</c:v>
                </c:pt>
                <c:pt idx="616">
                  <c:v>3.2852000535661943E-3</c:v>
                </c:pt>
                <c:pt idx="617">
                  <c:v>1.0379135617227862E-4</c:v>
                </c:pt>
                <c:pt idx="618">
                  <c:v>5.8269606830702253E-3</c:v>
                </c:pt>
                <c:pt idx="619">
                  <c:v>1.8090465840161909E-2</c:v>
                </c:pt>
                <c:pt idx="620">
                  <c:v>3.2004053147000978E-2</c:v>
                </c:pt>
                <c:pt idx="621">
                  <c:v>4.2083061861572242E-2</c:v>
                </c:pt>
                <c:pt idx="622">
                  <c:v>4.4392539135406826E-2</c:v>
                </c:pt>
                <c:pt idx="623">
                  <c:v>3.8065865182231443E-2</c:v>
                </c:pt>
                <c:pt idx="624">
                  <c:v>2.5612074533569184E-2</c:v>
                </c:pt>
                <c:pt idx="625">
                  <c:v>1.1904116494378079E-2</c:v>
                </c:pt>
                <c:pt idx="626">
                  <c:v>2.255607554776903E-3</c:v>
                </c:pt>
                <c:pt idx="627">
                  <c:v>3.4492580667579397E-4</c:v>
                </c:pt>
                <c:pt idx="628">
                  <c:v>6.7974606335624212E-3</c:v>
                </c:pt>
                <c:pt idx="629">
                  <c:v>1.8972180587663826E-2</c:v>
                </c:pt>
                <c:pt idx="630">
                  <c:v>3.202374305884103E-2</c:v>
                </c:pt>
                <c:pt idx="631">
                  <c:v>4.0813389146658399E-2</c:v>
                </c:pt>
                <c:pt idx="632">
                  <c:v>4.1915213510753405E-2</c:v>
                </c:pt>
                <c:pt idx="633">
                  <c:v>3.4934713481277753E-2</c:v>
                </c:pt>
                <c:pt idx="634">
                  <c:v>2.2632422403821031E-2</c:v>
                </c:pt>
                <c:pt idx="635">
                  <c:v>9.8163182206549536E-3</c:v>
                </c:pt>
                <c:pt idx="636">
                  <c:v>1.4470540300458685E-3</c:v>
                </c:pt>
                <c:pt idx="637">
                  <c:v>7.0252132789301125E-4</c:v>
                </c:pt>
                <c:pt idx="638">
                  <c:v>7.7566829331772325E-3</c:v>
                </c:pt>
                <c:pt idx="639">
                  <c:v>1.9741641952203653E-2</c:v>
                </c:pt>
                <c:pt idx="640">
                  <c:v>3.1895960846347764E-2</c:v>
                </c:pt>
                <c:pt idx="641">
                  <c:v>3.9439753643766735E-2</c:v>
                </c:pt>
                <c:pt idx="642">
                  <c:v>3.9438312820813719E-2</c:v>
                </c:pt>
                <c:pt idx="643">
                  <c:v>3.1927847747256655E-2</c:v>
                </c:pt>
                <c:pt idx="644">
                  <c:v>1.9871806317069363E-2</c:v>
                </c:pt>
                <c:pt idx="645">
                  <c:v>7.9764437214162268E-3</c:v>
                </c:pt>
                <c:pt idx="646">
                  <c:v>8.3874098699671248E-4</c:v>
                </c:pt>
                <c:pt idx="647">
                  <c:v>1.155352702554426E-3</c:v>
                </c:pt>
                <c:pt idx="648">
                  <c:v>8.6902205722938462E-3</c:v>
                </c:pt>
                <c:pt idx="649">
                  <c:v>2.0395781046633948E-2</c:v>
                </c:pt>
                <c:pt idx="650">
                  <c:v>3.1629035636368374E-2</c:v>
                </c:pt>
                <c:pt idx="651">
                  <c:v>3.7977503365563561E-2</c:v>
                </c:pt>
                <c:pt idx="652">
                  <c:v>3.6977137168113058E-2</c:v>
                </c:pt>
                <c:pt idx="653">
                  <c:v>2.9053547425141591E-2</c:v>
                </c:pt>
                <c:pt idx="654">
                  <c:v>1.7327323734860615E-2</c:v>
                </c:pt>
                <c:pt idx="655">
                  <c:v>6.3706528691457346E-3</c:v>
                </c:pt>
                <c:pt idx="656">
                  <c:v>4.104016836117357E-4</c:v>
                </c:pt>
                <c:pt idx="657">
                  <c:v>1.6837030420132463E-3</c:v>
                </c:pt>
                <c:pt idx="658">
                  <c:v>9.5856041356098681E-3</c:v>
                </c:pt>
                <c:pt idx="659">
                  <c:v>2.0933186375851624E-2</c:v>
                </c:pt>
                <c:pt idx="660">
                  <c:v>3.1232080323815838E-2</c:v>
                </c:pt>
                <c:pt idx="661">
                  <c:v>3.6441649286081033E-2</c:v>
                </c:pt>
                <c:pt idx="662">
                  <c:v>3.4545720786715521E-2</c:v>
                </c:pt>
                <c:pt idx="663">
                  <c:v>2.6318449187187461E-2</c:v>
                </c:pt>
                <c:pt idx="664">
                  <c:v>1.4994745566849394E-2</c:v>
                </c:pt>
                <c:pt idx="665">
                  <c:v>4.9846579105006367E-3</c:v>
                </c:pt>
                <c:pt idx="666">
                  <c:v>1.4241489108945829E-4</c:v>
                </c:pt>
                <c:pt idx="667">
                  <c:v>2.2693797881691707E-3</c:v>
                </c:pt>
                <c:pt idx="668">
                  <c:v>1.0432212318096967E-2</c:v>
                </c:pt>
                <c:pt idx="669">
                  <c:v>2.1353942354695503E-2</c:v>
                </c:pt>
                <c:pt idx="670">
                  <c:v>3.0714819326935237E-2</c:v>
                </c:pt>
                <c:pt idx="671">
                  <c:v>3.4846747167474809E-2</c:v>
                </c:pt>
                <c:pt idx="672">
                  <c:v>3.2156811061712247E-2</c:v>
                </c:pt>
                <c:pt idx="673">
                  <c:v>2.3727627958644283E-2</c:v>
                </c:pt>
                <c:pt idx="674">
                  <c:v>1.2868664213073821E-2</c:v>
                </c:pt>
                <c:pt idx="675">
                  <c:v>3.8038777690232403E-3</c:v>
                </c:pt>
                <c:pt idx="676">
                  <c:v>1.5902876616189046E-5</c:v>
                </c:pt>
                <c:pt idx="677">
                  <c:v>2.8957163868076597E-3</c:v>
                </c:pt>
                <c:pt idx="678">
                  <c:v>1.1221175255365184E-2</c:v>
                </c:pt>
                <c:pt idx="679">
                  <c:v>2.165947063284486E-2</c:v>
                </c:pt>
                <c:pt idx="680">
                  <c:v>3.0087428067200713E-2</c:v>
                </c:pt>
                <c:pt idx="681">
                  <c:v>3.3206795487577802E-2</c:v>
                </c:pt>
                <c:pt idx="682">
                  <c:v>2.9821861822796822E-2</c:v>
                </c:pt>
                <c:pt idx="683">
                  <c:v>2.128468496124936E-2</c:v>
                </c:pt>
                <c:pt idx="684">
                  <c:v>1.0942638820381824E-2</c:v>
                </c:pt>
                <c:pt idx="685">
                  <c:v>2.8135810578428675E-3</c:v>
                </c:pt>
                <c:pt idx="686">
                  <c:v>1.2814193254986764E-5</c:v>
                </c:pt>
                <c:pt idx="687">
                  <c:v>3.547560941629605E-3</c:v>
                </c:pt>
                <c:pt idx="688">
                  <c:v>1.1945272176382651E-2</c:v>
                </c:pt>
                <c:pt idx="689">
                  <c:v>2.1852375337633397E-2</c:v>
                </c:pt>
                <c:pt idx="690">
                  <c:v>2.9360384452753727E-2</c:v>
                </c:pt>
                <c:pt idx="691">
                  <c:v>3.1535148808999318E-2</c:v>
                </c:pt>
                <c:pt idx="692">
                  <c:v>2.7551039575098364E-2</c:v>
                </c:pt>
                <c:pt idx="693">
                  <c:v>1.8991841282282006E-2</c:v>
                </c:pt>
                <c:pt idx="694">
                  <c:v>9.2093366830751731E-3</c:v>
                </c:pt>
                <c:pt idx="695">
                  <c:v>1.9990175619172463E-3</c:v>
                </c:pt>
                <c:pt idx="696">
                  <c:v>1.1599194585864109E-4</c:v>
                </c:pt>
                <c:pt idx="697">
                  <c:v>4.2112531518513265E-3</c:v>
                </c:pt>
                <c:pt idx="698">
                  <c:v>1.2598824795549463E-2</c:v>
                </c:pt>
                <c:pt idx="699">
                  <c:v>2.193629320685116E-2</c:v>
                </c:pt>
                <c:pt idx="700">
                  <c:v>2.8544332512494917E-2</c:v>
                </c:pt>
                <c:pt idx="701">
                  <c:v>2.9844445857251531E-2</c:v>
                </c:pt>
                <c:pt idx="702">
                  <c:v>2.5353241344028665E-2</c:v>
                </c:pt>
                <c:pt idx="703">
                  <c:v>1.6850035571518426E-2</c:v>
                </c:pt>
                <c:pt idx="704">
                  <c:v>7.6606698558783449E-3</c:v>
                </c:pt>
                <c:pt idx="705">
                  <c:v>1.3455380770448792E-3</c:v>
                </c:pt>
                <c:pt idx="706">
                  <c:v>3.0922826979561899E-4</c:v>
                </c:pt>
                <c:pt idx="707">
                  <c:v>4.874590818705094E-3</c:v>
                </c:pt>
                <c:pt idx="708">
                  <c:v>1.3177587766196344E-2</c:v>
                </c:pt>
                <c:pt idx="709">
                  <c:v>2.1915749449244352E-2</c:v>
                </c:pt>
                <c:pt idx="710">
                  <c:v>2.7649958207197411E-2</c:v>
                </c:pt>
                <c:pt idx="711">
                  <c:v>2.814655151553053E-2</c:v>
                </c:pt>
                <c:pt idx="712">
                  <c:v>2.3236122834860828E-2</c:v>
                </c:pt>
                <c:pt idx="713">
                  <c:v>1.4859024566337448E-2</c:v>
                </c:pt>
                <c:pt idx="714">
                  <c:v>6.287926180590926E-3</c:v>
                </c:pt>
                <c:pt idx="715">
                  <c:v>8.3870260931980249E-4</c:v>
                </c:pt>
                <c:pt idx="716">
                  <c:v>5.7730581402060728E-4</c:v>
                </c:pt>
                <c:pt idx="717">
                  <c:v>5.5267871787341213E-3</c:v>
                </c:pt>
                <c:pt idx="718">
                  <c:v>1.3678637419680255E-2</c:v>
                </c:pt>
                <c:pt idx="719">
                  <c:v>2.1796020041302714E-2</c:v>
                </c:pt>
                <c:pt idx="720">
                  <c:v>2.6687877334504961E-2</c:v>
                </c:pt>
                <c:pt idx="721">
                  <c:v>2.6452511896613531E-2</c:v>
                </c:pt>
                <c:pt idx="722">
                  <c:v>2.1206135641016921E-2</c:v>
                </c:pt>
                <c:pt idx="723">
                  <c:v>1.3017485245314913E-2</c:v>
                </c:pt>
                <c:pt idx="724">
                  <c:v>5.0818940552955954E-3</c:v>
                </c:pt>
                <c:pt idx="725">
                  <c:v>4.6437704398222756E-4</c:v>
                </c:pt>
                <c:pt idx="726">
                  <c:v>9.060270624025637E-4</c:v>
                </c:pt>
                <c:pt idx="727">
                  <c:v>6.1584202856578779E-3</c:v>
                </c:pt>
                <c:pt idx="728">
                  <c:v>1.4100259914752297E-2</c:v>
                </c:pt>
                <c:pt idx="729">
                  <c:v>2.1583001045608504E-2</c:v>
                </c:pt>
                <c:pt idx="730">
                  <c:v>2.5668535346190732E-2</c:v>
                </c:pt>
                <c:pt idx="731">
                  <c:v>2.4772521617063167E-2</c:v>
                </c:pt>
                <c:pt idx="732">
                  <c:v>1.9268572276295519E-2</c:v>
                </c:pt>
                <c:pt idx="733">
                  <c:v>1.1323117511913415E-2</c:v>
                </c:pt>
                <c:pt idx="734">
                  <c:v>4.0329803963610831E-3</c:v>
                </c:pt>
                <c:pt idx="735">
                  <c:v>2.0881848677609268E-4</c:v>
                </c:pt>
                <c:pt idx="736">
                  <c:v>1.2822323580493808E-3</c:v>
                </c:pt>
                <c:pt idx="737">
                  <c:v>6.7613756188581765E-3</c:v>
                </c:pt>
                <c:pt idx="738">
                  <c:v>1.4441839821645085E-2</c:v>
                </c:pt>
                <c:pt idx="739">
                  <c:v>2.1283085419224027E-2</c:v>
                </c:pt>
                <c:pt idx="740">
                  <c:v>2.4602118808532407E-2</c:v>
                </c:pt>
                <c:pt idx="741">
                  <c:v>2.3115902374762545E-2</c:v>
                </c:pt>
                <c:pt idx="742">
                  <c:v>1.7427617854506788E-2</c:v>
                </c:pt>
                <c:pt idx="743">
                  <c:v>9.7727464111392187E-3</c:v>
                </c:pt>
                <c:pt idx="744">
                  <c:v>3.1313213580944888E-3</c:v>
                </c:pt>
                <c:pt idx="745">
                  <c:v>5.8749564277788845E-5</c:v>
                </c:pt>
                <c:pt idx="746">
                  <c:v>1.6938075154559246E-3</c:v>
                </c:pt>
                <c:pt idx="747">
                  <c:v>7.3287830464451847E-3</c:v>
                </c:pt>
                <c:pt idx="748">
                  <c:v>1.4703750065443003E-2</c:v>
                </c:pt>
                <c:pt idx="749">
                  <c:v>2.090304767056481E-2</c:v>
                </c:pt>
                <c:pt idx="750">
                  <c:v>2.349847815975676E-2</c:v>
                </c:pt>
                <c:pt idx="751">
                  <c:v>2.1491091916868925E-2</c:v>
                </c:pt>
                <c:pt idx="752">
                  <c:v>1.568640729404237E-2</c:v>
                </c:pt>
                <c:pt idx="753">
                  <c:v>8.3624229825964465E-3</c:v>
                </c:pt>
                <c:pt idx="754">
                  <c:v>2.3668854824028191E-3</c:v>
                </c:pt>
                <c:pt idx="755">
                  <c:v>1.422042411750517E-6</c:v>
                </c:pt>
                <c:pt idx="756">
                  <c:v>2.1296819155017885E-3</c:v>
                </c:pt>
                <c:pt idx="757">
                  <c:v>7.8549492153178486E-3</c:v>
                </c:pt>
                <c:pt idx="758">
                  <c:v>1.4887244054615478E-2</c:v>
                </c:pt>
                <c:pt idx="759">
                  <c:v>2.0449936620453957E-2</c:v>
                </c:pt>
                <c:pt idx="760">
                  <c:v>2.2367061351962526E-2</c:v>
                </c:pt>
                <c:pt idx="761">
                  <c:v>1.9905642480771694E-2</c:v>
                </c:pt>
                <c:pt idx="762">
                  <c:v>1.4047086983751489E-2</c:v>
                </c:pt>
                <c:pt idx="763">
                  <c:v>7.0875229521969868E-3</c:v>
                </c:pt>
                <c:pt idx="764">
                  <c:v>1.7295690510029833E-3</c:v>
                </c:pt>
                <c:pt idx="765">
                  <c:v>2.4670184948114348E-5</c:v>
                </c:pt>
                <c:pt idx="766">
                  <c:v>2.5798179795079941E-3</c:v>
                </c:pt>
                <c:pt idx="767">
                  <c:v>8.3352863808050098E-3</c:v>
                </c:pt>
                <c:pt idx="768">
                  <c:v>1.4994350723792241E-2</c:v>
                </c:pt>
                <c:pt idx="769">
                  <c:v>1.9930976427655924E-2</c:v>
                </c:pt>
                <c:pt idx="770">
                  <c:v>2.1216857908330153E-2</c:v>
                </c:pt>
                <c:pt idx="771">
                  <c:v>1.8366227794661922E-2</c:v>
                </c:pt>
                <c:pt idx="772">
                  <c:v>1.2510879909226284E-2</c:v>
                </c:pt>
                <c:pt idx="773">
                  <c:v>5.9428425613547555E-3</c:v>
                </c:pt>
                <c:pt idx="774">
                  <c:v>1.2092835052682786E-3</c:v>
                </c:pt>
                <c:pt idx="775">
                  <c:v>1.1695432654803927E-4</c:v>
                </c:pt>
                <c:pt idx="776">
                  <c:v>3.0351929115336987E-3</c:v>
                </c:pt>
                <c:pt idx="777">
                  <c:v>8.7662386251545887E-3</c:v>
                </c:pt>
                <c:pt idx="778">
                  <c:v>1.5027773125776363E-2</c:v>
                </c:pt>
                <c:pt idx="779">
                  <c:v>1.9353475951433847E-2</c:v>
                </c:pt>
                <c:pt idx="780">
                  <c:v>2.0056352879332225E-2</c:v>
                </c:pt>
                <c:pt idx="781">
                  <c:v>1.6878657736074783E-2</c:v>
                </c:pt>
                <c:pt idx="782">
                  <c:v>1.1078153304161738E-2</c:v>
                </c:pt>
                <c:pt idx="783">
                  <c:v>4.9226909259903907E-3</c:v>
                </c:pt>
                <c:pt idx="784">
                  <c:v>7.9603488374137288E-4</c:v>
                </c:pt>
                <c:pt idx="785">
                  <c:v>2.6739517838391758E-4</c:v>
                </c:pt>
                <c:pt idx="786">
                  <c:v>3.4877735837696025E-3</c:v>
                </c:pt>
                <c:pt idx="787">
                  <c:v>9.1452063483762856E-3</c:v>
                </c:pt>
                <c:pt idx="788">
                  <c:v>1.4990791116845391E-2</c:v>
                </c:pt>
                <c:pt idx="789">
                  <c:v>1.8724746443515978E-2</c:v>
                </c:pt>
                <c:pt idx="790">
                  <c:v>1.8893490143600637E-2</c:v>
                </c:pt>
                <c:pt idx="791">
                  <c:v>1.5447899765385123E-2</c:v>
                </c:pt>
                <c:pt idx="792">
                  <c:v>9.7484879591468281E-3</c:v>
                </c:pt>
                <c:pt idx="793">
                  <c:v>4.02097840769785E-3</c:v>
                </c:pt>
                <c:pt idx="794">
                  <c:v>4.7999530453601055E-4</c:v>
                </c:pt>
                <c:pt idx="795">
                  <c:v>4.6579941899156923E-4</c:v>
                </c:pt>
                <c:pt idx="796">
                  <c:v>3.9304854190080722E-3</c:v>
                </c:pt>
                <c:pt idx="797">
                  <c:v>9.4704698474365398E-3</c:v>
                </c:pt>
                <c:pt idx="798">
                  <c:v>1.488716859225957E-2</c:v>
                </c:pt>
                <c:pt idx="799">
                  <c:v>1.8052027489357282E-2</c:v>
                </c:pt>
                <c:pt idx="800">
                  <c:v>1.7735644469559678E-2</c:v>
                </c:pt>
                <c:pt idx="801">
                  <c:v>1.4078106275893735E-2</c:v>
                </c:pt>
                <c:pt idx="802">
                  <c:v>8.5207483891072515E-3</c:v>
                </c:pt>
                <c:pt idx="803">
                  <c:v>3.2313005654214916E-3</c:v>
                </c:pt>
                <c:pt idx="804">
                  <c:v>2.515665894399252E-4</c:v>
                </c:pt>
                <c:pt idx="805">
                  <c:v>7.0267714936186323E-4</c:v>
                </c:pt>
                <c:pt idx="806">
                  <c:v>4.3571760976436362E-3</c:v>
                </c:pt>
                <c:pt idx="807">
                  <c:v>9.7411127313995326E-3</c:v>
                </c:pt>
                <c:pt idx="808">
                  <c:v>1.4721065645849405E-2</c:v>
                </c:pt>
                <c:pt idx="809">
                  <c:v>1.7342421053643964E-2</c:v>
                </c:pt>
                <c:pt idx="810">
                  <c:v>1.6589601732353049E-2</c:v>
                </c:pt>
                <c:pt idx="811">
                  <c:v>1.2772647032097803E-2</c:v>
                </c:pt>
                <c:pt idx="812">
                  <c:v>7.3931531300808206E-3</c:v>
                </c:pt>
                <c:pt idx="813">
                  <c:v>2.5470173375922878E-3</c:v>
                </c:pt>
                <c:pt idx="814">
                  <c:v>1.0143618854366927E-4</c:v>
                </c:pt>
                <c:pt idx="815">
                  <c:v>9.6925180988725651E-4</c:v>
                </c:pt>
                <c:pt idx="816">
                  <c:v>4.7625748851633266E-3</c:v>
                </c:pt>
                <c:pt idx="817">
                  <c:v>9.9569458515005749E-3</c:v>
                </c:pt>
                <c:pt idx="818">
                  <c:v>1.4496955949082967E-2</c:v>
                </c:pt>
                <c:pt idx="819">
                  <c:v>1.6602833427453664E-2</c:v>
                </c:pt>
                <c:pt idx="820">
                  <c:v>1.5461546666430577E-2</c:v>
                </c:pt>
                <c:pt idx="821">
                  <c:v>1.1534145902145809E-2</c:v>
                </c:pt>
                <c:pt idx="822">
                  <c:v>6.3633445052512436E-3</c:v>
                </c:pt>
                <c:pt idx="823">
                  <c:v>1.9613271816209012E-3</c:v>
                </c:pt>
                <c:pt idx="824">
                  <c:v>2.0625618887002701E-5</c:v>
                </c:pt>
                <c:pt idx="825">
                  <c:v>1.257463168240631E-3</c:v>
                </c:pt>
                <c:pt idx="826">
                  <c:v>5.1422483404810378E-3</c:v>
                </c:pt>
                <c:pt idx="827">
                  <c:v>1.0118432356901819E-2</c:v>
                </c:pt>
                <c:pt idx="828">
                  <c:v>1.421954957125968E-2</c:v>
                </c:pt>
                <c:pt idx="829">
                  <c:v>1.5839924824202153E-2</c:v>
                </c:pt>
                <c:pt idx="830">
                  <c:v>1.4357057526807826E-2</c:v>
                </c:pt>
                <c:pt idx="831">
                  <c:v>1.0364521128685432E-2</c:v>
                </c:pt>
                <c:pt idx="832">
                  <c:v>5.4284572687158389E-3</c:v>
                </c:pt>
                <c:pt idx="833">
                  <c:v>1.4673359696096859E-3</c:v>
                </c:pt>
                <c:pt idx="834">
                  <c:v>5.3167810891002332E-7</c:v>
                </c:pt>
                <c:pt idx="835">
                  <c:v>1.5599639921316584E-3</c:v>
                </c:pt>
                <c:pt idx="836">
                  <c:v>5.4925531263589449E-3</c:v>
                </c:pt>
                <c:pt idx="837">
                  <c:v>1.022661441967505E-2</c:v>
                </c:pt>
                <c:pt idx="838">
                  <c:v>1.3893721393775631E-2</c:v>
                </c:pt>
                <c:pt idx="839">
                  <c:v>1.5060066328209538E-2</c:v>
                </c:pt>
                <c:pt idx="840">
                  <c:v>1.3281107030938355E-2</c:v>
                </c:pt>
                <c:pt idx="841">
                  <c:v>9.265028423569804E-3</c:v>
                </c:pt>
                <c:pt idx="842">
                  <c:v>4.585185602698486E-3</c:v>
                </c:pt>
                <c:pt idx="843">
                  <c:v>1.0581205060580083E-3</c:v>
                </c:pt>
                <c:pt idx="844">
                  <c:v>3.2960734687779726E-5</c:v>
                </c:pt>
                <c:pt idx="845">
                  <c:v>1.8701110197717839E-3</c:v>
                </c:pt>
                <c:pt idx="846">
                  <c:v>5.8105866013463516E-3</c:v>
                </c:pt>
                <c:pt idx="847">
                  <c:v>1.0283042106837873E-2</c:v>
                </c:pt>
                <c:pt idx="848">
                  <c:v>1.3524445207766196E-2</c:v>
                </c:pt>
                <c:pt idx="849">
                  <c:v>1.4269303863139285E-2</c:v>
                </c:pt>
                <c:pt idx="850">
                  <c:v>1.2238068957700023E-2</c:v>
                </c:pt>
                <c:pt idx="851">
                  <c:v>8.2363062155493966E-3</c:v>
                </c:pt>
                <c:pt idx="852">
                  <c:v>3.8298480093983327E-3</c:v>
                </c:pt>
                <c:pt idx="853">
                  <c:v>7.2678659499959006E-4</c:v>
                </c:pt>
                <c:pt idx="854">
                  <c:v>1.1015643035912269E-4</c:v>
                </c:pt>
                <c:pt idx="855">
                  <c:v>2.1819508343578929E-3</c:v>
                </c:pt>
                <c:pt idx="856">
                  <c:v>6.0941358286486424E-3</c:v>
                </c:pt>
                <c:pt idx="857">
                  <c:v>1.0289704813461559E-2</c:v>
                </c:pt>
                <c:pt idx="858">
                  <c:v>1.3116733526065122E-2</c:v>
                </c:pt>
                <c:pt idx="859">
                  <c:v>1.3473328817400558E-2</c:v>
                </c:pt>
                <c:pt idx="860">
                  <c:v>1.1231729789673286E-2</c:v>
                </c:pt>
                <c:pt idx="861">
                  <c:v>7.2784224255491217E-3</c:v>
                </c:pt>
                <c:pt idx="862">
                  <c:v>3.1584497019573007E-3</c:v>
                </c:pt>
                <c:pt idx="863">
                  <c:v>4.6652164042279944E-4</c:v>
                </c:pt>
                <c:pt idx="864">
                  <c:v>2.248211580224758E-4</c:v>
                </c:pt>
                <c:pt idx="865">
                  <c:v>2.4902012375049316E-3</c:v>
                </c:pt>
                <c:pt idx="866">
                  <c:v>6.3416255918638167E-3</c:v>
                </c:pt>
                <c:pt idx="867">
                  <c:v>1.0248965609444015E-2</c:v>
                </c:pt>
                <c:pt idx="868">
                  <c:v>1.2675583087246709E-2</c:v>
                </c:pt>
                <c:pt idx="869">
                  <c:v>1.267745493950137E-2</c:v>
                </c:pt>
                <c:pt idx="870">
                  <c:v>1.0265304799060822E-2</c:v>
                </c:pt>
                <c:pt idx="871">
                  <c:v>6.3909221907881295E-3</c:v>
                </c:pt>
                <c:pt idx="872">
                  <c:v>2.566742159823659E-3</c:v>
                </c:pt>
                <c:pt idx="873">
                  <c:v>2.7064181498650462E-4</c:v>
                </c:pt>
                <c:pt idx="874">
                  <c:v>3.7013170024973352E-4</c:v>
                </c:pt>
                <c:pt idx="875">
                  <c:v>2.7902287009361516E-3</c:v>
                </c:pt>
                <c:pt idx="876">
                  <c:v>6.5520659610133255E-3</c:v>
                </c:pt>
                <c:pt idx="877">
                  <c:v>1.0163498793745318E-2</c:v>
                </c:pt>
                <c:pt idx="878">
                  <c:v>1.2205925981591134E-2</c:v>
                </c:pt>
                <c:pt idx="879">
                  <c:v>1.1886601097954929E-2</c:v>
                </c:pt>
                <c:pt idx="880">
                  <c:v>9.3414579957681095E-3</c:v>
                </c:pt>
                <c:pt idx="881">
                  <c:v>5.5728760063925879E-3</c:v>
                </c:pt>
                <c:pt idx="882">
                  <c:v>2.0502795716967441E-3</c:v>
                </c:pt>
                <c:pt idx="883">
                  <c:v>1.3263387795873935E-4</c:v>
                </c:pt>
                <c:pt idx="884">
                  <c:v>5.3974942975542272E-4</c:v>
                </c:pt>
                <c:pt idx="885">
                  <c:v>3.0780224563825222E-3</c:v>
                </c:pt>
                <c:pt idx="886">
                  <c:v>6.7249999053624627E-3</c:v>
                </c:pt>
                <c:pt idx="887">
                  <c:v>1.0036230894006461E-2</c:v>
                </c:pt>
                <c:pt idx="888">
                  <c:v>1.171258628601291E-2</c:v>
                </c:pt>
                <c:pt idx="889">
                  <c:v>1.1105279487282984E-2</c:v>
                </c:pt>
                <c:pt idx="890">
                  <c:v>8.4623253777230747E-3</c:v>
                </c:pt>
                <c:pt idx="891">
                  <c:v>4.8229278006930235E-3</c:v>
                </c:pt>
                <c:pt idx="892">
                  <c:v>1.6044719441164889E-3</c:v>
                </c:pt>
                <c:pt idx="893">
                  <c:v>4.6191764110091097E-5</c:v>
                </c:pt>
                <c:pt idx="894">
                  <c:v>7.2782548427584922E-4</c:v>
                </c:pt>
                <c:pt idx="895">
                  <c:v>3.3501657610726385E-3</c:v>
                </c:pt>
                <c:pt idx="896">
                  <c:v>6.8604514025428576E-3</c:v>
                </c:pt>
                <c:pt idx="897">
                  <c:v>9.8702852967929681E-3</c:v>
                </c:pt>
                <c:pt idx="898">
                  <c:v>1.1200242057261821E-2</c:v>
                </c:pt>
                <c:pt idx="899">
                  <c:v>1.0337588853550045E-2</c:v>
                </c:pt>
                <c:pt idx="900">
                  <c:v>7.6295409480182487E-3</c:v>
                </c:pt>
                <c:pt idx="901">
                  <c:v>4.1393425077234144E-3</c:v>
                </c:pt>
                <c:pt idx="902">
                  <c:v>1.2246347053282971E-3</c:v>
                </c:pt>
                <c:pt idx="903">
                  <c:v>5.2481010929087621E-6</c:v>
                </c:pt>
                <c:pt idx="904">
                  <c:v>9.2900133460602674E-4</c:v>
                </c:pt>
                <c:pt idx="905">
                  <c:v>3.6038048509743439E-3</c:v>
                </c:pt>
                <c:pt idx="906">
                  <c:v>6.9588744469764935E-3</c:v>
                </c:pt>
                <c:pt idx="907">
                  <c:v>9.6689306443101149E-3</c:v>
                </c:pt>
                <c:pt idx="908">
                  <c:v>1.0673392499857401E-2</c:v>
                </c:pt>
                <c:pt idx="909">
                  <c:v>9.5872123092903185E-3</c:v>
                </c:pt>
                <c:pt idx="910">
                  <c:v>6.8442649903483494E-3</c:v>
                </c:pt>
                <c:pt idx="911">
                  <c:v>3.5200527471422657E-3</c:v>
                </c:pt>
                <c:pt idx="912">
                  <c:v>9.0603468223612654E-4</c:v>
                </c:pt>
                <c:pt idx="913">
                  <c:v>4.0008437773826325E-6</c:v>
                </c:pt>
                <c:pt idx="914">
                  <c:v>1.1384051664848989E-3</c:v>
                </c:pt>
                <c:pt idx="915">
                  <c:v>3.8366160664878358E-3</c:v>
                </c:pt>
                <c:pt idx="916">
                  <c:v>7.0211033148590805E-3</c:v>
                </c:pt>
                <c:pt idx="917">
                  <c:v>9.4355330875270788E-3</c:v>
                </c:pt>
                <c:pt idx="918">
                  <c:v>1.0136330097114128E-2</c:v>
                </c:pt>
                <c:pt idx="919">
                  <c:v>8.8574193082816537E-3</c:v>
                </c:pt>
                <c:pt idx="920">
                  <c:v>6.107214123091855E-3</c:v>
                </c:pt>
                <c:pt idx="921">
                  <c:v>2.9627042674609766E-3</c:v>
                </c:pt>
                <c:pt idx="922">
                  <c:v>6.4393237287837623E-4</c:v>
                </c:pt>
                <c:pt idx="923">
                  <c:v>3.6935240309007608E-5</c:v>
                </c:pt>
                <c:pt idx="924">
                  <c:v>1.351644494985943E-3</c:v>
                </c:pt>
                <c:pt idx="925">
                  <c:v>4.0467716061133524E-3</c:v>
                </c:pt>
                <c:pt idx="926">
                  <c:v>7.0483043983355477E-3</c:v>
                </c:pt>
                <c:pt idx="927">
                  <c:v>9.1735124432432737E-3</c:v>
                </c:pt>
                <c:pt idx="928">
                  <c:v>9.5931174700363154E-3</c:v>
                </c:pt>
                <c:pt idx="929">
                  <c:v>8.1510713549421045E-3</c:v>
                </c:pt>
                <c:pt idx="930">
                  <c:v>5.4186926827291849E-3</c:v>
                </c:pt>
                <c:pt idx="931">
                  <c:v>2.4646998528679797E-3</c:v>
                </c:pt>
                <c:pt idx="932">
                  <c:v>4.3362047791874403E-4</c:v>
                </c:pt>
                <c:pt idx="933">
                  <c:v>9.8841366488797044E-5</c:v>
                </c:pt>
                <c:pt idx="934">
                  <c:v>1.5647954244489819E-3</c:v>
                </c:pt>
                <c:pt idx="935">
                  <c:v>4.2329043330827298E-3</c:v>
                </c:pt>
                <c:pt idx="936">
                  <c:v>7.0419298783389317E-3</c:v>
                </c:pt>
                <c:pt idx="937">
                  <c:v>8.8863022638381514E-3</c:v>
                </c:pt>
                <c:pt idx="938">
                  <c:v>9.0475687096053421E-3</c:v>
                </c:pt>
                <c:pt idx="939">
                  <c:v>7.4706310308208868E-3</c:v>
                </c:pt>
                <c:pt idx="940">
                  <c:v>4.778625018745734E-3</c:v>
                </c:pt>
                <c:pt idx="941">
                  <c:v>2.0232414367287311E-3</c:v>
                </c:pt>
                <c:pt idx="942">
                  <c:v>2.7045869209615144E-4</c:v>
                </c:pt>
                <c:pt idx="943">
                  <c:v>1.8482748269670814E-4</c:v>
                </c:pt>
                <c:pt idx="944">
                  <c:v>1.7743889582069394E-3</c:v>
                </c:pt>
                <c:pt idx="945">
                  <c:v>4.3940720285327349E-3</c:v>
                </c:pt>
                <c:pt idx="946">
                  <c:v>7.0036734640373625E-3</c:v>
                </c:pt>
                <c:pt idx="947">
                  <c:v>8.5773137932132707E-3</c:v>
                </c:pt>
                <c:pt idx="948">
                  <c:v>8.5032349127953204E-3</c:v>
                </c:pt>
                <c:pt idx="949">
                  <c:v>6.8181739313016619E-3</c:v>
                </c:pt>
                <c:pt idx="950">
                  <c:v>4.1865883143489902E-3</c:v>
                </c:pt>
                <c:pt idx="951">
                  <c:v>1.6353702058616074E-3</c:v>
                </c:pt>
                <c:pt idx="952">
                  <c:v>1.4990479040986795E-4</c:v>
                </c:pt>
                <c:pt idx="953">
                  <c:v>2.9032948122227251E-4</c:v>
                </c:pt>
                <c:pt idx="954">
                  <c:v>1.9773947507573789E-3</c:v>
                </c:pt>
                <c:pt idx="955">
                  <c:v>4.529721452799282E-3</c:v>
                </c:pt>
                <c:pt idx="956">
                  <c:v>6.9354283872266409E-3</c:v>
                </c:pt>
                <c:pt idx="957">
                  <c:v>8.2499037507836933E-3</c:v>
                </c:pt>
                <c:pt idx="958">
                  <c:v>7.9633936412996913E-3</c:v>
                </c:pt>
                <c:pt idx="959">
                  <c:v>6.195403118898741E-3</c:v>
                </c:pt>
                <c:pt idx="960">
                  <c:v>3.6418455798308282E-3</c:v>
                </c:pt>
                <c:pt idx="961">
                  <c:v>1.2980045186742589E-3</c:v>
                </c:pt>
                <c:pt idx="962">
                  <c:v>6.7542074111705974E-5</c:v>
                </c:pt>
                <c:pt idx="963">
                  <c:v>4.1111670179774123E-4</c:v>
                </c:pt>
                <c:pt idx="964">
                  <c:v>2.1712026810164803E-3</c:v>
                </c:pt>
                <c:pt idx="965">
                  <c:v>4.6396525442324475E-3</c:v>
                </c:pt>
                <c:pt idx="966">
                  <c:v>6.8392478024303302E-3</c:v>
                </c:pt>
                <c:pt idx="967">
                  <c:v>7.9073458572141812E-3</c:v>
                </c:pt>
                <c:pt idx="968">
                  <c:v>7.4310420141570381E-3</c:v>
                </c:pt>
                <c:pt idx="969">
                  <c:v>5.6036657149942295E-3</c:v>
                </c:pt>
                <c:pt idx="970">
                  <c:v>3.1433784979771812E-3</c:v>
                </c:pt>
                <c:pt idx="971">
                  <c:v>1.0079754970923249E-3</c:v>
                </c:pt>
                <c:pt idx="972">
                  <c:v>1.9103268370381348E-5</c:v>
                </c:pt>
                <c:pt idx="973">
                  <c:v>5.4329439960240113E-4</c:v>
                </c:pt>
                <c:pt idx="974">
                  <c:v>2.3536026091843785E-3</c:v>
                </c:pt>
                <c:pt idx="975">
                  <c:v>4.7239830528180574E-3</c:v>
                </c:pt>
                <c:pt idx="976">
                  <c:v>6.7173077081310152E-3</c:v>
                </c:pt>
                <c:pt idx="977">
                  <c:v>7.5528059908758459E-3</c:v>
                </c:pt>
                <c:pt idx="978">
                  <c:v>6.9088931409712947E-3</c:v>
                </c:pt>
                <c:pt idx="979">
                  <c:v>5.0439712692214094E-3</c:v>
                </c:pt>
                <c:pt idx="980">
                  <c:v>2.6899198332095784E-3</c:v>
                </c:pt>
                <c:pt idx="981">
                  <c:v>7.6206018678762622E-4</c:v>
                </c:pt>
                <c:pt idx="982">
                  <c:v>4.9098688326492088E-7</c:v>
                </c:pt>
                <c:pt idx="983">
                  <c:v>6.8330315331096864E-4</c:v>
                </c:pt>
                <c:pt idx="984">
                  <c:v>2.5227626619418533E-3</c:v>
                </c:pt>
                <c:pt idx="985">
                  <c:v>4.7831138741866895E-3</c:v>
                </c:pt>
                <c:pt idx="986">
                  <c:v>6.5718724715000424E-3</c:v>
                </c:pt>
                <c:pt idx="987">
                  <c:v>7.1893208425891034E-3</c:v>
                </c:pt>
                <c:pt idx="988">
                  <c:v>6.3993756009456011E-3</c:v>
                </c:pt>
                <c:pt idx="989">
                  <c:v>4.5170115646165285E-3</c:v>
                </c:pt>
                <c:pt idx="990">
                  <c:v>2.2799851479351698E-3</c:v>
                </c:pt>
                <c:pt idx="991">
                  <c:v>5.5701221239411213E-4</c:v>
                </c:pt>
                <c:pt idx="992">
                  <c:v>7.7948988309567973E-6</c:v>
                </c:pt>
                <c:pt idx="993">
                  <c:v>8.2791550115002667E-4</c:v>
                </c:pt>
                <c:pt idx="994">
                  <c:v>2.6772063714593087E-3</c:v>
                </c:pt>
                <c:pt idx="995">
                  <c:v>4.8176953184941411E-3</c:v>
                </c:pt>
                <c:pt idx="996">
                  <c:v>6.4052630083449224E-3</c:v>
                </c:pt>
                <c:pt idx="997">
                  <c:v>6.8197799180095778E-3</c:v>
                </c:pt>
                <c:pt idx="998">
                  <c:v>5.9046356742348226E-3</c:v>
                </c:pt>
                <c:pt idx="999">
                  <c:v>4.0231815367839895E-3</c:v>
                </c:pt>
                <c:pt idx="1000">
                  <c:v>1.9119036005877392E-3</c:v>
                </c:pt>
              </c:numCache>
            </c:numRef>
          </c:yVal>
          <c:smooth val="0"/>
          <c:extLst>
            <c:ext xmlns:c16="http://schemas.microsoft.com/office/drawing/2014/chart" uri="{C3380CC4-5D6E-409C-BE32-E72D297353CC}">
              <c16:uniqueId val="{00000002-FB99-8D44-B882-DE5E39CDB630}"/>
            </c:ext>
          </c:extLst>
        </c:ser>
        <c:ser>
          <c:idx val="3"/>
          <c:order val="3"/>
          <c:tx>
            <c:strRef>
              <c:f>Sheet1!$E$1</c:f>
              <c:strCache>
                <c:ptCount val="1"/>
                <c:pt idx="0">
                  <c:v>Env.(I)</c:v>
                </c:pt>
              </c:strCache>
            </c:strRef>
          </c:tx>
          <c:spPr>
            <a:ln w="25400" cap="rnd">
              <a:solidFill>
                <a:schemeClr val="accent4"/>
              </a:solidFill>
              <a:round/>
            </a:ln>
            <a:effectLst/>
          </c:spPr>
          <c:marker>
            <c:symbol val="none"/>
          </c:marker>
          <c:xVal>
            <c:numRef>
              <c:f>Sheet1!$A$2:$A$1002</c:f>
              <c:numCache>
                <c:formatCode>General</c:formatCode>
                <c:ptCount val="100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c:v>
                </c:pt>
                <c:pt idx="227">
                  <c:v>22.7</c:v>
                </c:pt>
                <c:pt idx="228">
                  <c:v>22.8</c:v>
                </c:pt>
                <c:pt idx="229">
                  <c:v>22.9</c:v>
                </c:pt>
                <c:pt idx="230">
                  <c:v>23</c:v>
                </c:pt>
                <c:pt idx="231">
                  <c:v>23.1</c:v>
                </c:pt>
                <c:pt idx="232">
                  <c:v>23.2</c:v>
                </c:pt>
                <c:pt idx="233">
                  <c:v>23.3</c:v>
                </c:pt>
                <c:pt idx="234">
                  <c:v>23.4</c:v>
                </c:pt>
                <c:pt idx="235">
                  <c:v>23.5</c:v>
                </c:pt>
                <c:pt idx="236">
                  <c:v>23.6</c:v>
                </c:pt>
                <c:pt idx="237">
                  <c:v>23.7</c:v>
                </c:pt>
                <c:pt idx="238">
                  <c:v>23.8</c:v>
                </c:pt>
                <c:pt idx="239">
                  <c:v>23.9</c:v>
                </c:pt>
                <c:pt idx="240">
                  <c:v>24</c:v>
                </c:pt>
                <c:pt idx="241">
                  <c:v>24.1</c:v>
                </c:pt>
                <c:pt idx="242">
                  <c:v>24.2</c:v>
                </c:pt>
                <c:pt idx="243">
                  <c:v>24.3</c:v>
                </c:pt>
                <c:pt idx="244">
                  <c:v>24.4</c:v>
                </c:pt>
                <c:pt idx="245">
                  <c:v>24.5</c:v>
                </c:pt>
                <c:pt idx="246">
                  <c:v>24.6</c:v>
                </c:pt>
                <c:pt idx="247">
                  <c:v>24.7</c:v>
                </c:pt>
                <c:pt idx="248">
                  <c:v>24.8</c:v>
                </c:pt>
                <c:pt idx="249">
                  <c:v>24.9</c:v>
                </c:pt>
                <c:pt idx="250">
                  <c:v>25</c:v>
                </c:pt>
                <c:pt idx="251">
                  <c:v>25.1</c:v>
                </c:pt>
                <c:pt idx="252">
                  <c:v>25.2</c:v>
                </c:pt>
                <c:pt idx="253">
                  <c:v>25.3</c:v>
                </c:pt>
                <c:pt idx="254">
                  <c:v>25.4</c:v>
                </c:pt>
                <c:pt idx="255">
                  <c:v>25.5</c:v>
                </c:pt>
                <c:pt idx="256">
                  <c:v>25.6</c:v>
                </c:pt>
                <c:pt idx="257">
                  <c:v>25.7</c:v>
                </c:pt>
                <c:pt idx="258">
                  <c:v>25.8</c:v>
                </c:pt>
                <c:pt idx="259">
                  <c:v>25.9</c:v>
                </c:pt>
                <c:pt idx="260">
                  <c:v>26</c:v>
                </c:pt>
                <c:pt idx="261">
                  <c:v>26.1</c:v>
                </c:pt>
                <c:pt idx="262">
                  <c:v>26.2</c:v>
                </c:pt>
                <c:pt idx="263">
                  <c:v>26.3</c:v>
                </c:pt>
                <c:pt idx="264">
                  <c:v>26.4</c:v>
                </c:pt>
                <c:pt idx="265">
                  <c:v>26.5</c:v>
                </c:pt>
                <c:pt idx="266">
                  <c:v>26.6</c:v>
                </c:pt>
                <c:pt idx="267">
                  <c:v>26.7</c:v>
                </c:pt>
                <c:pt idx="268">
                  <c:v>26.8</c:v>
                </c:pt>
                <c:pt idx="269">
                  <c:v>26.9</c:v>
                </c:pt>
                <c:pt idx="270">
                  <c:v>27</c:v>
                </c:pt>
                <c:pt idx="271">
                  <c:v>27.1</c:v>
                </c:pt>
                <c:pt idx="272">
                  <c:v>27.2</c:v>
                </c:pt>
                <c:pt idx="273">
                  <c:v>27.3</c:v>
                </c:pt>
                <c:pt idx="274">
                  <c:v>27.4</c:v>
                </c:pt>
                <c:pt idx="275">
                  <c:v>27.5</c:v>
                </c:pt>
                <c:pt idx="276">
                  <c:v>27.6</c:v>
                </c:pt>
                <c:pt idx="277">
                  <c:v>27.7</c:v>
                </c:pt>
                <c:pt idx="278">
                  <c:v>27.8</c:v>
                </c:pt>
                <c:pt idx="279">
                  <c:v>27.9</c:v>
                </c:pt>
                <c:pt idx="280">
                  <c:v>28</c:v>
                </c:pt>
                <c:pt idx="281">
                  <c:v>28.1</c:v>
                </c:pt>
                <c:pt idx="282">
                  <c:v>28.2</c:v>
                </c:pt>
                <c:pt idx="283">
                  <c:v>28.3</c:v>
                </c:pt>
                <c:pt idx="284">
                  <c:v>28.4</c:v>
                </c:pt>
                <c:pt idx="285">
                  <c:v>28.5</c:v>
                </c:pt>
                <c:pt idx="286">
                  <c:v>28.6</c:v>
                </c:pt>
                <c:pt idx="287">
                  <c:v>28.7</c:v>
                </c:pt>
                <c:pt idx="288">
                  <c:v>28.8</c:v>
                </c:pt>
                <c:pt idx="289">
                  <c:v>28.9</c:v>
                </c:pt>
                <c:pt idx="290">
                  <c:v>29</c:v>
                </c:pt>
                <c:pt idx="291">
                  <c:v>29.1</c:v>
                </c:pt>
                <c:pt idx="292">
                  <c:v>29.2</c:v>
                </c:pt>
                <c:pt idx="293">
                  <c:v>29.3</c:v>
                </c:pt>
                <c:pt idx="294">
                  <c:v>29.4</c:v>
                </c:pt>
                <c:pt idx="295">
                  <c:v>29.5</c:v>
                </c:pt>
                <c:pt idx="296">
                  <c:v>29.6</c:v>
                </c:pt>
                <c:pt idx="297">
                  <c:v>29.7</c:v>
                </c:pt>
                <c:pt idx="298">
                  <c:v>29.8</c:v>
                </c:pt>
                <c:pt idx="299">
                  <c:v>29.9</c:v>
                </c:pt>
                <c:pt idx="300">
                  <c:v>30</c:v>
                </c:pt>
                <c:pt idx="301">
                  <c:v>30.1</c:v>
                </c:pt>
                <c:pt idx="302">
                  <c:v>30.2</c:v>
                </c:pt>
                <c:pt idx="303">
                  <c:v>30.3</c:v>
                </c:pt>
                <c:pt idx="304">
                  <c:v>30.4</c:v>
                </c:pt>
                <c:pt idx="305">
                  <c:v>30.5</c:v>
                </c:pt>
                <c:pt idx="306">
                  <c:v>30.6</c:v>
                </c:pt>
                <c:pt idx="307">
                  <c:v>30.7</c:v>
                </c:pt>
                <c:pt idx="308">
                  <c:v>30.8</c:v>
                </c:pt>
                <c:pt idx="309">
                  <c:v>30.9</c:v>
                </c:pt>
                <c:pt idx="310">
                  <c:v>31</c:v>
                </c:pt>
                <c:pt idx="311">
                  <c:v>31.1</c:v>
                </c:pt>
                <c:pt idx="312">
                  <c:v>31.2</c:v>
                </c:pt>
                <c:pt idx="313">
                  <c:v>31.3</c:v>
                </c:pt>
                <c:pt idx="314">
                  <c:v>31.4</c:v>
                </c:pt>
                <c:pt idx="315">
                  <c:v>31.5</c:v>
                </c:pt>
                <c:pt idx="316">
                  <c:v>31.6</c:v>
                </c:pt>
                <c:pt idx="317">
                  <c:v>31.7</c:v>
                </c:pt>
                <c:pt idx="318">
                  <c:v>31.8</c:v>
                </c:pt>
                <c:pt idx="319">
                  <c:v>31.9</c:v>
                </c:pt>
                <c:pt idx="320">
                  <c:v>32</c:v>
                </c:pt>
                <c:pt idx="321">
                  <c:v>32.1</c:v>
                </c:pt>
                <c:pt idx="322">
                  <c:v>32.200000000000003</c:v>
                </c:pt>
                <c:pt idx="323">
                  <c:v>32.299999999999997</c:v>
                </c:pt>
                <c:pt idx="324">
                  <c:v>32.4</c:v>
                </c:pt>
                <c:pt idx="325">
                  <c:v>32.5</c:v>
                </c:pt>
                <c:pt idx="326">
                  <c:v>32.6</c:v>
                </c:pt>
                <c:pt idx="327">
                  <c:v>32.700000000000003</c:v>
                </c:pt>
                <c:pt idx="328">
                  <c:v>32.799999999999997</c:v>
                </c:pt>
                <c:pt idx="329">
                  <c:v>32.9</c:v>
                </c:pt>
                <c:pt idx="330">
                  <c:v>33</c:v>
                </c:pt>
                <c:pt idx="331">
                  <c:v>33.1</c:v>
                </c:pt>
                <c:pt idx="332">
                  <c:v>33.200000000000003</c:v>
                </c:pt>
                <c:pt idx="333">
                  <c:v>33.299999999999997</c:v>
                </c:pt>
                <c:pt idx="334">
                  <c:v>33.4</c:v>
                </c:pt>
                <c:pt idx="335">
                  <c:v>33.5</c:v>
                </c:pt>
                <c:pt idx="336">
                  <c:v>33.6</c:v>
                </c:pt>
                <c:pt idx="337">
                  <c:v>33.700000000000003</c:v>
                </c:pt>
                <c:pt idx="338">
                  <c:v>33.799999999999997</c:v>
                </c:pt>
                <c:pt idx="339">
                  <c:v>33.9</c:v>
                </c:pt>
                <c:pt idx="340">
                  <c:v>34</c:v>
                </c:pt>
                <c:pt idx="341">
                  <c:v>34.1</c:v>
                </c:pt>
                <c:pt idx="342">
                  <c:v>34.200000000000003</c:v>
                </c:pt>
                <c:pt idx="343">
                  <c:v>34.299999999999997</c:v>
                </c:pt>
                <c:pt idx="344">
                  <c:v>34.4</c:v>
                </c:pt>
                <c:pt idx="345">
                  <c:v>34.5</c:v>
                </c:pt>
                <c:pt idx="346">
                  <c:v>34.6</c:v>
                </c:pt>
                <c:pt idx="347">
                  <c:v>34.700000000000003</c:v>
                </c:pt>
                <c:pt idx="348">
                  <c:v>34.799999999999997</c:v>
                </c:pt>
                <c:pt idx="349">
                  <c:v>34.9</c:v>
                </c:pt>
                <c:pt idx="350">
                  <c:v>35</c:v>
                </c:pt>
                <c:pt idx="351">
                  <c:v>35.1</c:v>
                </c:pt>
                <c:pt idx="352">
                  <c:v>35.200000000000003</c:v>
                </c:pt>
                <c:pt idx="353">
                  <c:v>35.299999999999997</c:v>
                </c:pt>
                <c:pt idx="354">
                  <c:v>35.4</c:v>
                </c:pt>
                <c:pt idx="355">
                  <c:v>35.5</c:v>
                </c:pt>
                <c:pt idx="356">
                  <c:v>35.6</c:v>
                </c:pt>
                <c:pt idx="357">
                  <c:v>35.700000000000003</c:v>
                </c:pt>
                <c:pt idx="358">
                  <c:v>35.799999999999997</c:v>
                </c:pt>
                <c:pt idx="359">
                  <c:v>35.9</c:v>
                </c:pt>
                <c:pt idx="360">
                  <c:v>36</c:v>
                </c:pt>
                <c:pt idx="361">
                  <c:v>36.1</c:v>
                </c:pt>
                <c:pt idx="362">
                  <c:v>36.200000000000003</c:v>
                </c:pt>
                <c:pt idx="363">
                  <c:v>36.299999999999997</c:v>
                </c:pt>
                <c:pt idx="364">
                  <c:v>36.4</c:v>
                </c:pt>
                <c:pt idx="365">
                  <c:v>36.5</c:v>
                </c:pt>
                <c:pt idx="366">
                  <c:v>36.6</c:v>
                </c:pt>
                <c:pt idx="367">
                  <c:v>36.700000000000003</c:v>
                </c:pt>
                <c:pt idx="368">
                  <c:v>36.799999999999997</c:v>
                </c:pt>
                <c:pt idx="369">
                  <c:v>36.9</c:v>
                </c:pt>
                <c:pt idx="370">
                  <c:v>37</c:v>
                </c:pt>
                <c:pt idx="371">
                  <c:v>37.1</c:v>
                </c:pt>
                <c:pt idx="372">
                  <c:v>37.200000000000003</c:v>
                </c:pt>
                <c:pt idx="373">
                  <c:v>37.299999999999997</c:v>
                </c:pt>
                <c:pt idx="374">
                  <c:v>37.4</c:v>
                </c:pt>
                <c:pt idx="375">
                  <c:v>37.5</c:v>
                </c:pt>
                <c:pt idx="376">
                  <c:v>37.6</c:v>
                </c:pt>
                <c:pt idx="377">
                  <c:v>37.700000000000003</c:v>
                </c:pt>
                <c:pt idx="378">
                  <c:v>37.799999999999997</c:v>
                </c:pt>
                <c:pt idx="379">
                  <c:v>37.9</c:v>
                </c:pt>
                <c:pt idx="380">
                  <c:v>38</c:v>
                </c:pt>
                <c:pt idx="381">
                  <c:v>38.1</c:v>
                </c:pt>
                <c:pt idx="382">
                  <c:v>38.200000000000003</c:v>
                </c:pt>
                <c:pt idx="383">
                  <c:v>38.299999999999997</c:v>
                </c:pt>
                <c:pt idx="384">
                  <c:v>38.4</c:v>
                </c:pt>
                <c:pt idx="385">
                  <c:v>38.5</c:v>
                </c:pt>
                <c:pt idx="386">
                  <c:v>38.6</c:v>
                </c:pt>
                <c:pt idx="387">
                  <c:v>38.700000000000003</c:v>
                </c:pt>
                <c:pt idx="388">
                  <c:v>38.799999999999997</c:v>
                </c:pt>
                <c:pt idx="389">
                  <c:v>38.9</c:v>
                </c:pt>
                <c:pt idx="390">
                  <c:v>39</c:v>
                </c:pt>
                <c:pt idx="391">
                  <c:v>39.1</c:v>
                </c:pt>
                <c:pt idx="392">
                  <c:v>39.200000000000003</c:v>
                </c:pt>
                <c:pt idx="393">
                  <c:v>39.299999999999997</c:v>
                </c:pt>
                <c:pt idx="394">
                  <c:v>39.4</c:v>
                </c:pt>
                <c:pt idx="395">
                  <c:v>39.5</c:v>
                </c:pt>
                <c:pt idx="396">
                  <c:v>39.6</c:v>
                </c:pt>
                <c:pt idx="397">
                  <c:v>39.700000000000003</c:v>
                </c:pt>
                <c:pt idx="398">
                  <c:v>39.799999999999997</c:v>
                </c:pt>
                <c:pt idx="399">
                  <c:v>39.9</c:v>
                </c:pt>
                <c:pt idx="400">
                  <c:v>40</c:v>
                </c:pt>
                <c:pt idx="401">
                  <c:v>40.1</c:v>
                </c:pt>
                <c:pt idx="402">
                  <c:v>40.200000000000003</c:v>
                </c:pt>
                <c:pt idx="403">
                  <c:v>40.299999999999997</c:v>
                </c:pt>
                <c:pt idx="404">
                  <c:v>40.4</c:v>
                </c:pt>
                <c:pt idx="405">
                  <c:v>40.5</c:v>
                </c:pt>
                <c:pt idx="406">
                  <c:v>40.6</c:v>
                </c:pt>
                <c:pt idx="407">
                  <c:v>40.700000000000003</c:v>
                </c:pt>
                <c:pt idx="408">
                  <c:v>40.799999999999997</c:v>
                </c:pt>
                <c:pt idx="409">
                  <c:v>40.9</c:v>
                </c:pt>
                <c:pt idx="410">
                  <c:v>41</c:v>
                </c:pt>
                <c:pt idx="411">
                  <c:v>41.1</c:v>
                </c:pt>
                <c:pt idx="412">
                  <c:v>41.2</c:v>
                </c:pt>
                <c:pt idx="413">
                  <c:v>41.3</c:v>
                </c:pt>
                <c:pt idx="414">
                  <c:v>41.4</c:v>
                </c:pt>
                <c:pt idx="415">
                  <c:v>41.5</c:v>
                </c:pt>
                <c:pt idx="416">
                  <c:v>41.6</c:v>
                </c:pt>
                <c:pt idx="417">
                  <c:v>41.7</c:v>
                </c:pt>
                <c:pt idx="418">
                  <c:v>41.8</c:v>
                </c:pt>
                <c:pt idx="419">
                  <c:v>41.9</c:v>
                </c:pt>
                <c:pt idx="420">
                  <c:v>42</c:v>
                </c:pt>
                <c:pt idx="421">
                  <c:v>42.1</c:v>
                </c:pt>
                <c:pt idx="422">
                  <c:v>42.2</c:v>
                </c:pt>
                <c:pt idx="423">
                  <c:v>42.3</c:v>
                </c:pt>
                <c:pt idx="424">
                  <c:v>42.4</c:v>
                </c:pt>
                <c:pt idx="425">
                  <c:v>42.5</c:v>
                </c:pt>
                <c:pt idx="426">
                  <c:v>42.6</c:v>
                </c:pt>
                <c:pt idx="427">
                  <c:v>42.7</c:v>
                </c:pt>
                <c:pt idx="428">
                  <c:v>42.8</c:v>
                </c:pt>
                <c:pt idx="429">
                  <c:v>42.9</c:v>
                </c:pt>
                <c:pt idx="430">
                  <c:v>43</c:v>
                </c:pt>
                <c:pt idx="431">
                  <c:v>43.1</c:v>
                </c:pt>
                <c:pt idx="432">
                  <c:v>43.2</c:v>
                </c:pt>
                <c:pt idx="433">
                  <c:v>43.3</c:v>
                </c:pt>
                <c:pt idx="434">
                  <c:v>43.4</c:v>
                </c:pt>
                <c:pt idx="435">
                  <c:v>43.5</c:v>
                </c:pt>
                <c:pt idx="436">
                  <c:v>43.6</c:v>
                </c:pt>
                <c:pt idx="437">
                  <c:v>43.7</c:v>
                </c:pt>
                <c:pt idx="438">
                  <c:v>43.8</c:v>
                </c:pt>
                <c:pt idx="439">
                  <c:v>43.9</c:v>
                </c:pt>
                <c:pt idx="440">
                  <c:v>44</c:v>
                </c:pt>
                <c:pt idx="441">
                  <c:v>44.1</c:v>
                </c:pt>
                <c:pt idx="442">
                  <c:v>44.2</c:v>
                </c:pt>
                <c:pt idx="443">
                  <c:v>44.3</c:v>
                </c:pt>
                <c:pt idx="444">
                  <c:v>44.4</c:v>
                </c:pt>
                <c:pt idx="445">
                  <c:v>44.5</c:v>
                </c:pt>
                <c:pt idx="446">
                  <c:v>44.6</c:v>
                </c:pt>
                <c:pt idx="447">
                  <c:v>44.7</c:v>
                </c:pt>
                <c:pt idx="448">
                  <c:v>44.8</c:v>
                </c:pt>
                <c:pt idx="449">
                  <c:v>44.9</c:v>
                </c:pt>
                <c:pt idx="450">
                  <c:v>45</c:v>
                </c:pt>
                <c:pt idx="451">
                  <c:v>45.1</c:v>
                </c:pt>
                <c:pt idx="452">
                  <c:v>45.2</c:v>
                </c:pt>
                <c:pt idx="453">
                  <c:v>45.3</c:v>
                </c:pt>
                <c:pt idx="454">
                  <c:v>45.4</c:v>
                </c:pt>
                <c:pt idx="455">
                  <c:v>45.5</c:v>
                </c:pt>
                <c:pt idx="456">
                  <c:v>45.6</c:v>
                </c:pt>
                <c:pt idx="457">
                  <c:v>45.7</c:v>
                </c:pt>
                <c:pt idx="458">
                  <c:v>45.8</c:v>
                </c:pt>
                <c:pt idx="459">
                  <c:v>45.9</c:v>
                </c:pt>
                <c:pt idx="460">
                  <c:v>46</c:v>
                </c:pt>
                <c:pt idx="461">
                  <c:v>46.1</c:v>
                </c:pt>
                <c:pt idx="462">
                  <c:v>46.2</c:v>
                </c:pt>
                <c:pt idx="463">
                  <c:v>46.3</c:v>
                </c:pt>
                <c:pt idx="464">
                  <c:v>46.4</c:v>
                </c:pt>
                <c:pt idx="465">
                  <c:v>46.5</c:v>
                </c:pt>
                <c:pt idx="466">
                  <c:v>46.6</c:v>
                </c:pt>
                <c:pt idx="467">
                  <c:v>46.7</c:v>
                </c:pt>
                <c:pt idx="468">
                  <c:v>46.8</c:v>
                </c:pt>
                <c:pt idx="469">
                  <c:v>46.9</c:v>
                </c:pt>
                <c:pt idx="470">
                  <c:v>47</c:v>
                </c:pt>
                <c:pt idx="471">
                  <c:v>47.1</c:v>
                </c:pt>
                <c:pt idx="472">
                  <c:v>47.2</c:v>
                </c:pt>
                <c:pt idx="473">
                  <c:v>47.3</c:v>
                </c:pt>
                <c:pt idx="474">
                  <c:v>47.4</c:v>
                </c:pt>
                <c:pt idx="475">
                  <c:v>47.5</c:v>
                </c:pt>
                <c:pt idx="476">
                  <c:v>47.6</c:v>
                </c:pt>
                <c:pt idx="477">
                  <c:v>47.7</c:v>
                </c:pt>
                <c:pt idx="478">
                  <c:v>47.8</c:v>
                </c:pt>
                <c:pt idx="479">
                  <c:v>47.9</c:v>
                </c:pt>
                <c:pt idx="480">
                  <c:v>48</c:v>
                </c:pt>
                <c:pt idx="481">
                  <c:v>48.1</c:v>
                </c:pt>
                <c:pt idx="482">
                  <c:v>48.2</c:v>
                </c:pt>
                <c:pt idx="483">
                  <c:v>48.3</c:v>
                </c:pt>
                <c:pt idx="484">
                  <c:v>48.4</c:v>
                </c:pt>
                <c:pt idx="485">
                  <c:v>48.5</c:v>
                </c:pt>
                <c:pt idx="486">
                  <c:v>48.6</c:v>
                </c:pt>
                <c:pt idx="487">
                  <c:v>48.7</c:v>
                </c:pt>
                <c:pt idx="488">
                  <c:v>48.8</c:v>
                </c:pt>
                <c:pt idx="489">
                  <c:v>48.9</c:v>
                </c:pt>
                <c:pt idx="490">
                  <c:v>49</c:v>
                </c:pt>
                <c:pt idx="491">
                  <c:v>49.1</c:v>
                </c:pt>
                <c:pt idx="492">
                  <c:v>49.2</c:v>
                </c:pt>
                <c:pt idx="493">
                  <c:v>49.3</c:v>
                </c:pt>
                <c:pt idx="494">
                  <c:v>49.4</c:v>
                </c:pt>
                <c:pt idx="495">
                  <c:v>49.5</c:v>
                </c:pt>
                <c:pt idx="496">
                  <c:v>49.6</c:v>
                </c:pt>
                <c:pt idx="497">
                  <c:v>49.7</c:v>
                </c:pt>
                <c:pt idx="498">
                  <c:v>49.8</c:v>
                </c:pt>
                <c:pt idx="499">
                  <c:v>49.9</c:v>
                </c:pt>
                <c:pt idx="500">
                  <c:v>50</c:v>
                </c:pt>
                <c:pt idx="501">
                  <c:v>50.1</c:v>
                </c:pt>
                <c:pt idx="502">
                  <c:v>50.2</c:v>
                </c:pt>
                <c:pt idx="503">
                  <c:v>50.3</c:v>
                </c:pt>
                <c:pt idx="504">
                  <c:v>50.4</c:v>
                </c:pt>
                <c:pt idx="505">
                  <c:v>50.5</c:v>
                </c:pt>
                <c:pt idx="506">
                  <c:v>50.6</c:v>
                </c:pt>
                <c:pt idx="507">
                  <c:v>50.7</c:v>
                </c:pt>
                <c:pt idx="508">
                  <c:v>50.8</c:v>
                </c:pt>
                <c:pt idx="509">
                  <c:v>50.9</c:v>
                </c:pt>
                <c:pt idx="510">
                  <c:v>51</c:v>
                </c:pt>
                <c:pt idx="511">
                  <c:v>51.1</c:v>
                </c:pt>
                <c:pt idx="512">
                  <c:v>51.2</c:v>
                </c:pt>
                <c:pt idx="513">
                  <c:v>51.3</c:v>
                </c:pt>
                <c:pt idx="514">
                  <c:v>51.4</c:v>
                </c:pt>
                <c:pt idx="515">
                  <c:v>51.5</c:v>
                </c:pt>
                <c:pt idx="516">
                  <c:v>51.6</c:v>
                </c:pt>
                <c:pt idx="517">
                  <c:v>51.7</c:v>
                </c:pt>
                <c:pt idx="518">
                  <c:v>51.8</c:v>
                </c:pt>
                <c:pt idx="519">
                  <c:v>51.9</c:v>
                </c:pt>
                <c:pt idx="520">
                  <c:v>52</c:v>
                </c:pt>
                <c:pt idx="521">
                  <c:v>52.1</c:v>
                </c:pt>
                <c:pt idx="522">
                  <c:v>52.2</c:v>
                </c:pt>
                <c:pt idx="523">
                  <c:v>52.3</c:v>
                </c:pt>
                <c:pt idx="524">
                  <c:v>52.4</c:v>
                </c:pt>
                <c:pt idx="525">
                  <c:v>52.5</c:v>
                </c:pt>
                <c:pt idx="526">
                  <c:v>52.6</c:v>
                </c:pt>
                <c:pt idx="527">
                  <c:v>52.7</c:v>
                </c:pt>
                <c:pt idx="528">
                  <c:v>52.8</c:v>
                </c:pt>
                <c:pt idx="529">
                  <c:v>52.9</c:v>
                </c:pt>
                <c:pt idx="530">
                  <c:v>53</c:v>
                </c:pt>
                <c:pt idx="531">
                  <c:v>53.1</c:v>
                </c:pt>
                <c:pt idx="532">
                  <c:v>53.2</c:v>
                </c:pt>
                <c:pt idx="533">
                  <c:v>53.3</c:v>
                </c:pt>
                <c:pt idx="534">
                  <c:v>53.4</c:v>
                </c:pt>
                <c:pt idx="535">
                  <c:v>53.5</c:v>
                </c:pt>
                <c:pt idx="536">
                  <c:v>53.6</c:v>
                </c:pt>
                <c:pt idx="537">
                  <c:v>53.7</c:v>
                </c:pt>
                <c:pt idx="538">
                  <c:v>53.8</c:v>
                </c:pt>
                <c:pt idx="539">
                  <c:v>53.9</c:v>
                </c:pt>
                <c:pt idx="540">
                  <c:v>54</c:v>
                </c:pt>
                <c:pt idx="541">
                  <c:v>54.1</c:v>
                </c:pt>
                <c:pt idx="542">
                  <c:v>54.2</c:v>
                </c:pt>
                <c:pt idx="543">
                  <c:v>54.3</c:v>
                </c:pt>
                <c:pt idx="544">
                  <c:v>54.4</c:v>
                </c:pt>
                <c:pt idx="545">
                  <c:v>54.5</c:v>
                </c:pt>
                <c:pt idx="546">
                  <c:v>54.6</c:v>
                </c:pt>
                <c:pt idx="547">
                  <c:v>54.7</c:v>
                </c:pt>
                <c:pt idx="548">
                  <c:v>54.8</c:v>
                </c:pt>
                <c:pt idx="549">
                  <c:v>54.9</c:v>
                </c:pt>
                <c:pt idx="550">
                  <c:v>55</c:v>
                </c:pt>
                <c:pt idx="551">
                  <c:v>55.1</c:v>
                </c:pt>
                <c:pt idx="552">
                  <c:v>55.2</c:v>
                </c:pt>
                <c:pt idx="553">
                  <c:v>55.3</c:v>
                </c:pt>
                <c:pt idx="554">
                  <c:v>55.4</c:v>
                </c:pt>
                <c:pt idx="555">
                  <c:v>55.5</c:v>
                </c:pt>
                <c:pt idx="556">
                  <c:v>55.6</c:v>
                </c:pt>
                <c:pt idx="557">
                  <c:v>55.7</c:v>
                </c:pt>
                <c:pt idx="558">
                  <c:v>55.8</c:v>
                </c:pt>
                <c:pt idx="559">
                  <c:v>55.9</c:v>
                </c:pt>
                <c:pt idx="560">
                  <c:v>56</c:v>
                </c:pt>
                <c:pt idx="561">
                  <c:v>56.1</c:v>
                </c:pt>
                <c:pt idx="562">
                  <c:v>56.2</c:v>
                </c:pt>
                <c:pt idx="563">
                  <c:v>56.3</c:v>
                </c:pt>
                <c:pt idx="564">
                  <c:v>56.4</c:v>
                </c:pt>
                <c:pt idx="565">
                  <c:v>56.5</c:v>
                </c:pt>
                <c:pt idx="566">
                  <c:v>56.6</c:v>
                </c:pt>
                <c:pt idx="567">
                  <c:v>56.7</c:v>
                </c:pt>
                <c:pt idx="568">
                  <c:v>56.8</c:v>
                </c:pt>
                <c:pt idx="569">
                  <c:v>56.9</c:v>
                </c:pt>
                <c:pt idx="570">
                  <c:v>57</c:v>
                </c:pt>
                <c:pt idx="571">
                  <c:v>57.1</c:v>
                </c:pt>
                <c:pt idx="572">
                  <c:v>57.2</c:v>
                </c:pt>
                <c:pt idx="573">
                  <c:v>57.3</c:v>
                </c:pt>
                <c:pt idx="574">
                  <c:v>57.4</c:v>
                </c:pt>
                <c:pt idx="575">
                  <c:v>57.5</c:v>
                </c:pt>
                <c:pt idx="576">
                  <c:v>57.6</c:v>
                </c:pt>
                <c:pt idx="577">
                  <c:v>57.7</c:v>
                </c:pt>
                <c:pt idx="578">
                  <c:v>57.8</c:v>
                </c:pt>
                <c:pt idx="579">
                  <c:v>57.9</c:v>
                </c:pt>
                <c:pt idx="580">
                  <c:v>58</c:v>
                </c:pt>
                <c:pt idx="581">
                  <c:v>58.1</c:v>
                </c:pt>
                <c:pt idx="582">
                  <c:v>58.2</c:v>
                </c:pt>
                <c:pt idx="583">
                  <c:v>58.3</c:v>
                </c:pt>
                <c:pt idx="584">
                  <c:v>58.4</c:v>
                </c:pt>
                <c:pt idx="585">
                  <c:v>58.5</c:v>
                </c:pt>
                <c:pt idx="586">
                  <c:v>58.6</c:v>
                </c:pt>
                <c:pt idx="587">
                  <c:v>58.7</c:v>
                </c:pt>
                <c:pt idx="588">
                  <c:v>58.8</c:v>
                </c:pt>
                <c:pt idx="589">
                  <c:v>58.9</c:v>
                </c:pt>
                <c:pt idx="590">
                  <c:v>59</c:v>
                </c:pt>
                <c:pt idx="591">
                  <c:v>59.1</c:v>
                </c:pt>
                <c:pt idx="592">
                  <c:v>59.2</c:v>
                </c:pt>
                <c:pt idx="593">
                  <c:v>59.3</c:v>
                </c:pt>
                <c:pt idx="594">
                  <c:v>59.4</c:v>
                </c:pt>
                <c:pt idx="595">
                  <c:v>59.5</c:v>
                </c:pt>
                <c:pt idx="596">
                  <c:v>59.6</c:v>
                </c:pt>
                <c:pt idx="597">
                  <c:v>59.7</c:v>
                </c:pt>
                <c:pt idx="598">
                  <c:v>59.8</c:v>
                </c:pt>
                <c:pt idx="599">
                  <c:v>59.9</c:v>
                </c:pt>
                <c:pt idx="600">
                  <c:v>60</c:v>
                </c:pt>
                <c:pt idx="601">
                  <c:v>60.1</c:v>
                </c:pt>
                <c:pt idx="602">
                  <c:v>60.2</c:v>
                </c:pt>
                <c:pt idx="603">
                  <c:v>60.3</c:v>
                </c:pt>
                <c:pt idx="604">
                  <c:v>60.4</c:v>
                </c:pt>
                <c:pt idx="605">
                  <c:v>60.5</c:v>
                </c:pt>
                <c:pt idx="606">
                  <c:v>60.6</c:v>
                </c:pt>
                <c:pt idx="607">
                  <c:v>60.7</c:v>
                </c:pt>
                <c:pt idx="608">
                  <c:v>60.8</c:v>
                </c:pt>
                <c:pt idx="609">
                  <c:v>60.9</c:v>
                </c:pt>
                <c:pt idx="610">
                  <c:v>61</c:v>
                </c:pt>
                <c:pt idx="611">
                  <c:v>61.1</c:v>
                </c:pt>
                <c:pt idx="612">
                  <c:v>61.2</c:v>
                </c:pt>
                <c:pt idx="613">
                  <c:v>61.3</c:v>
                </c:pt>
                <c:pt idx="614">
                  <c:v>61.4</c:v>
                </c:pt>
                <c:pt idx="615">
                  <c:v>61.5</c:v>
                </c:pt>
                <c:pt idx="616">
                  <c:v>61.6</c:v>
                </c:pt>
                <c:pt idx="617">
                  <c:v>61.7</c:v>
                </c:pt>
                <c:pt idx="618">
                  <c:v>61.8</c:v>
                </c:pt>
                <c:pt idx="619">
                  <c:v>61.9</c:v>
                </c:pt>
                <c:pt idx="620">
                  <c:v>62</c:v>
                </c:pt>
                <c:pt idx="621">
                  <c:v>62.1</c:v>
                </c:pt>
                <c:pt idx="622">
                  <c:v>62.2</c:v>
                </c:pt>
                <c:pt idx="623">
                  <c:v>62.3</c:v>
                </c:pt>
                <c:pt idx="624">
                  <c:v>62.4</c:v>
                </c:pt>
                <c:pt idx="625">
                  <c:v>62.5</c:v>
                </c:pt>
                <c:pt idx="626">
                  <c:v>62.6</c:v>
                </c:pt>
                <c:pt idx="627">
                  <c:v>62.7</c:v>
                </c:pt>
                <c:pt idx="628">
                  <c:v>62.8</c:v>
                </c:pt>
                <c:pt idx="629">
                  <c:v>62.9</c:v>
                </c:pt>
                <c:pt idx="630">
                  <c:v>63</c:v>
                </c:pt>
                <c:pt idx="631">
                  <c:v>63.1</c:v>
                </c:pt>
                <c:pt idx="632">
                  <c:v>63.2</c:v>
                </c:pt>
                <c:pt idx="633">
                  <c:v>63.3</c:v>
                </c:pt>
                <c:pt idx="634">
                  <c:v>63.4</c:v>
                </c:pt>
                <c:pt idx="635">
                  <c:v>63.5</c:v>
                </c:pt>
                <c:pt idx="636">
                  <c:v>63.6</c:v>
                </c:pt>
                <c:pt idx="637">
                  <c:v>63.7</c:v>
                </c:pt>
                <c:pt idx="638">
                  <c:v>63.8</c:v>
                </c:pt>
                <c:pt idx="639">
                  <c:v>63.9</c:v>
                </c:pt>
                <c:pt idx="640">
                  <c:v>64</c:v>
                </c:pt>
                <c:pt idx="641">
                  <c:v>64.099999999999994</c:v>
                </c:pt>
                <c:pt idx="642">
                  <c:v>64.2</c:v>
                </c:pt>
                <c:pt idx="643">
                  <c:v>64.3</c:v>
                </c:pt>
                <c:pt idx="644">
                  <c:v>64.400000000000006</c:v>
                </c:pt>
                <c:pt idx="645">
                  <c:v>64.5</c:v>
                </c:pt>
                <c:pt idx="646">
                  <c:v>64.599999999999994</c:v>
                </c:pt>
                <c:pt idx="647">
                  <c:v>64.7</c:v>
                </c:pt>
                <c:pt idx="648">
                  <c:v>64.8</c:v>
                </c:pt>
                <c:pt idx="649">
                  <c:v>64.900000000000006</c:v>
                </c:pt>
                <c:pt idx="650">
                  <c:v>65</c:v>
                </c:pt>
                <c:pt idx="651">
                  <c:v>65.099999999999994</c:v>
                </c:pt>
                <c:pt idx="652">
                  <c:v>65.2</c:v>
                </c:pt>
                <c:pt idx="653">
                  <c:v>65.3</c:v>
                </c:pt>
                <c:pt idx="654">
                  <c:v>65.400000000000006</c:v>
                </c:pt>
                <c:pt idx="655">
                  <c:v>65.5</c:v>
                </c:pt>
                <c:pt idx="656">
                  <c:v>65.599999999999994</c:v>
                </c:pt>
                <c:pt idx="657">
                  <c:v>65.7</c:v>
                </c:pt>
                <c:pt idx="658">
                  <c:v>65.8</c:v>
                </c:pt>
                <c:pt idx="659">
                  <c:v>65.900000000000006</c:v>
                </c:pt>
                <c:pt idx="660">
                  <c:v>66</c:v>
                </c:pt>
                <c:pt idx="661">
                  <c:v>66.099999999999994</c:v>
                </c:pt>
                <c:pt idx="662">
                  <c:v>66.2</c:v>
                </c:pt>
                <c:pt idx="663">
                  <c:v>66.3</c:v>
                </c:pt>
                <c:pt idx="664">
                  <c:v>66.400000000000006</c:v>
                </c:pt>
                <c:pt idx="665">
                  <c:v>66.5</c:v>
                </c:pt>
                <c:pt idx="666">
                  <c:v>66.599999999999994</c:v>
                </c:pt>
                <c:pt idx="667">
                  <c:v>66.7</c:v>
                </c:pt>
                <c:pt idx="668">
                  <c:v>66.8</c:v>
                </c:pt>
                <c:pt idx="669">
                  <c:v>66.900000000000006</c:v>
                </c:pt>
                <c:pt idx="670">
                  <c:v>67</c:v>
                </c:pt>
                <c:pt idx="671">
                  <c:v>67.099999999999994</c:v>
                </c:pt>
                <c:pt idx="672">
                  <c:v>67.2</c:v>
                </c:pt>
                <c:pt idx="673">
                  <c:v>67.3</c:v>
                </c:pt>
                <c:pt idx="674">
                  <c:v>67.400000000000006</c:v>
                </c:pt>
                <c:pt idx="675">
                  <c:v>67.5</c:v>
                </c:pt>
                <c:pt idx="676">
                  <c:v>67.599999999999994</c:v>
                </c:pt>
                <c:pt idx="677">
                  <c:v>67.7</c:v>
                </c:pt>
                <c:pt idx="678">
                  <c:v>67.8</c:v>
                </c:pt>
                <c:pt idx="679">
                  <c:v>67.900000000000006</c:v>
                </c:pt>
                <c:pt idx="680">
                  <c:v>68</c:v>
                </c:pt>
                <c:pt idx="681">
                  <c:v>68.099999999999994</c:v>
                </c:pt>
                <c:pt idx="682">
                  <c:v>68.2</c:v>
                </c:pt>
                <c:pt idx="683">
                  <c:v>68.3</c:v>
                </c:pt>
                <c:pt idx="684">
                  <c:v>68.400000000000006</c:v>
                </c:pt>
                <c:pt idx="685">
                  <c:v>68.5</c:v>
                </c:pt>
                <c:pt idx="686">
                  <c:v>68.599999999999994</c:v>
                </c:pt>
                <c:pt idx="687">
                  <c:v>68.7</c:v>
                </c:pt>
                <c:pt idx="688">
                  <c:v>68.8</c:v>
                </c:pt>
                <c:pt idx="689">
                  <c:v>68.900000000000006</c:v>
                </c:pt>
                <c:pt idx="690">
                  <c:v>69</c:v>
                </c:pt>
                <c:pt idx="691">
                  <c:v>69.099999999999994</c:v>
                </c:pt>
                <c:pt idx="692">
                  <c:v>69.2</c:v>
                </c:pt>
                <c:pt idx="693">
                  <c:v>69.3</c:v>
                </c:pt>
                <c:pt idx="694">
                  <c:v>69.400000000000006</c:v>
                </c:pt>
                <c:pt idx="695">
                  <c:v>69.5</c:v>
                </c:pt>
                <c:pt idx="696">
                  <c:v>69.599999999999994</c:v>
                </c:pt>
                <c:pt idx="697">
                  <c:v>69.7</c:v>
                </c:pt>
                <c:pt idx="698">
                  <c:v>69.8</c:v>
                </c:pt>
                <c:pt idx="699">
                  <c:v>69.900000000000006</c:v>
                </c:pt>
                <c:pt idx="700">
                  <c:v>70</c:v>
                </c:pt>
                <c:pt idx="701">
                  <c:v>70.099999999999994</c:v>
                </c:pt>
                <c:pt idx="702">
                  <c:v>70.2</c:v>
                </c:pt>
                <c:pt idx="703">
                  <c:v>70.3</c:v>
                </c:pt>
                <c:pt idx="704">
                  <c:v>70.400000000000006</c:v>
                </c:pt>
                <c:pt idx="705">
                  <c:v>70.5</c:v>
                </c:pt>
                <c:pt idx="706">
                  <c:v>70.599999999999994</c:v>
                </c:pt>
                <c:pt idx="707">
                  <c:v>70.7</c:v>
                </c:pt>
                <c:pt idx="708">
                  <c:v>70.8</c:v>
                </c:pt>
                <c:pt idx="709">
                  <c:v>70.900000000000006</c:v>
                </c:pt>
                <c:pt idx="710">
                  <c:v>71</c:v>
                </c:pt>
                <c:pt idx="711">
                  <c:v>71.099999999999994</c:v>
                </c:pt>
                <c:pt idx="712">
                  <c:v>71.2</c:v>
                </c:pt>
                <c:pt idx="713">
                  <c:v>71.3</c:v>
                </c:pt>
                <c:pt idx="714">
                  <c:v>71.400000000000006</c:v>
                </c:pt>
                <c:pt idx="715">
                  <c:v>71.5</c:v>
                </c:pt>
                <c:pt idx="716">
                  <c:v>71.599999999999994</c:v>
                </c:pt>
                <c:pt idx="717">
                  <c:v>71.7</c:v>
                </c:pt>
                <c:pt idx="718">
                  <c:v>71.8</c:v>
                </c:pt>
                <c:pt idx="719">
                  <c:v>71.900000000000006</c:v>
                </c:pt>
                <c:pt idx="720">
                  <c:v>72</c:v>
                </c:pt>
                <c:pt idx="721">
                  <c:v>72.099999999999994</c:v>
                </c:pt>
                <c:pt idx="722">
                  <c:v>72.2</c:v>
                </c:pt>
                <c:pt idx="723">
                  <c:v>72.3</c:v>
                </c:pt>
                <c:pt idx="724">
                  <c:v>72.400000000000006</c:v>
                </c:pt>
                <c:pt idx="725">
                  <c:v>72.5</c:v>
                </c:pt>
                <c:pt idx="726">
                  <c:v>72.599999999999994</c:v>
                </c:pt>
                <c:pt idx="727">
                  <c:v>72.7</c:v>
                </c:pt>
                <c:pt idx="728">
                  <c:v>72.8</c:v>
                </c:pt>
                <c:pt idx="729">
                  <c:v>72.900000000000006</c:v>
                </c:pt>
                <c:pt idx="730">
                  <c:v>73</c:v>
                </c:pt>
                <c:pt idx="731">
                  <c:v>73.099999999999994</c:v>
                </c:pt>
                <c:pt idx="732">
                  <c:v>73.2</c:v>
                </c:pt>
                <c:pt idx="733">
                  <c:v>73.3</c:v>
                </c:pt>
                <c:pt idx="734">
                  <c:v>73.400000000000006</c:v>
                </c:pt>
                <c:pt idx="735">
                  <c:v>73.5</c:v>
                </c:pt>
                <c:pt idx="736">
                  <c:v>73.599999999999994</c:v>
                </c:pt>
                <c:pt idx="737">
                  <c:v>73.7</c:v>
                </c:pt>
                <c:pt idx="738">
                  <c:v>73.8</c:v>
                </c:pt>
                <c:pt idx="739">
                  <c:v>73.900000000000006</c:v>
                </c:pt>
                <c:pt idx="740">
                  <c:v>74</c:v>
                </c:pt>
                <c:pt idx="741">
                  <c:v>74.099999999999994</c:v>
                </c:pt>
                <c:pt idx="742">
                  <c:v>74.2</c:v>
                </c:pt>
                <c:pt idx="743">
                  <c:v>74.3</c:v>
                </c:pt>
                <c:pt idx="744">
                  <c:v>74.400000000000006</c:v>
                </c:pt>
                <c:pt idx="745">
                  <c:v>74.5</c:v>
                </c:pt>
                <c:pt idx="746">
                  <c:v>74.599999999999994</c:v>
                </c:pt>
                <c:pt idx="747">
                  <c:v>74.7</c:v>
                </c:pt>
                <c:pt idx="748">
                  <c:v>74.8</c:v>
                </c:pt>
                <c:pt idx="749">
                  <c:v>74.900000000000006</c:v>
                </c:pt>
                <c:pt idx="750">
                  <c:v>75</c:v>
                </c:pt>
                <c:pt idx="751">
                  <c:v>75.099999999999994</c:v>
                </c:pt>
                <c:pt idx="752">
                  <c:v>75.2</c:v>
                </c:pt>
                <c:pt idx="753">
                  <c:v>75.3</c:v>
                </c:pt>
                <c:pt idx="754">
                  <c:v>75.400000000000006</c:v>
                </c:pt>
                <c:pt idx="755">
                  <c:v>75.5</c:v>
                </c:pt>
                <c:pt idx="756">
                  <c:v>75.599999999999994</c:v>
                </c:pt>
                <c:pt idx="757">
                  <c:v>75.7</c:v>
                </c:pt>
                <c:pt idx="758">
                  <c:v>75.8</c:v>
                </c:pt>
                <c:pt idx="759">
                  <c:v>75.900000000000006</c:v>
                </c:pt>
                <c:pt idx="760">
                  <c:v>76</c:v>
                </c:pt>
                <c:pt idx="761">
                  <c:v>76.099999999999994</c:v>
                </c:pt>
                <c:pt idx="762">
                  <c:v>76.2</c:v>
                </c:pt>
                <c:pt idx="763">
                  <c:v>76.3</c:v>
                </c:pt>
                <c:pt idx="764">
                  <c:v>76.400000000000006</c:v>
                </c:pt>
                <c:pt idx="765">
                  <c:v>76.5</c:v>
                </c:pt>
                <c:pt idx="766">
                  <c:v>76.599999999999994</c:v>
                </c:pt>
                <c:pt idx="767">
                  <c:v>76.7</c:v>
                </c:pt>
                <c:pt idx="768">
                  <c:v>76.8</c:v>
                </c:pt>
                <c:pt idx="769">
                  <c:v>76.900000000000006</c:v>
                </c:pt>
                <c:pt idx="770">
                  <c:v>77</c:v>
                </c:pt>
                <c:pt idx="771">
                  <c:v>77.099999999999994</c:v>
                </c:pt>
                <c:pt idx="772">
                  <c:v>77.2</c:v>
                </c:pt>
                <c:pt idx="773">
                  <c:v>77.3</c:v>
                </c:pt>
                <c:pt idx="774">
                  <c:v>77.400000000000006</c:v>
                </c:pt>
                <c:pt idx="775">
                  <c:v>77.5</c:v>
                </c:pt>
                <c:pt idx="776">
                  <c:v>77.599999999999994</c:v>
                </c:pt>
                <c:pt idx="777">
                  <c:v>77.7</c:v>
                </c:pt>
                <c:pt idx="778">
                  <c:v>77.8</c:v>
                </c:pt>
                <c:pt idx="779">
                  <c:v>77.900000000000006</c:v>
                </c:pt>
                <c:pt idx="780">
                  <c:v>78</c:v>
                </c:pt>
                <c:pt idx="781">
                  <c:v>78.099999999999994</c:v>
                </c:pt>
                <c:pt idx="782">
                  <c:v>78.2</c:v>
                </c:pt>
                <c:pt idx="783">
                  <c:v>78.3</c:v>
                </c:pt>
                <c:pt idx="784">
                  <c:v>78.400000000000006</c:v>
                </c:pt>
                <c:pt idx="785">
                  <c:v>78.5</c:v>
                </c:pt>
                <c:pt idx="786">
                  <c:v>78.599999999999994</c:v>
                </c:pt>
                <c:pt idx="787">
                  <c:v>78.7</c:v>
                </c:pt>
                <c:pt idx="788">
                  <c:v>78.8</c:v>
                </c:pt>
                <c:pt idx="789">
                  <c:v>78.900000000000006</c:v>
                </c:pt>
                <c:pt idx="790">
                  <c:v>79</c:v>
                </c:pt>
                <c:pt idx="791">
                  <c:v>79.099999999999994</c:v>
                </c:pt>
                <c:pt idx="792">
                  <c:v>79.2</c:v>
                </c:pt>
                <c:pt idx="793">
                  <c:v>79.3</c:v>
                </c:pt>
                <c:pt idx="794">
                  <c:v>79.400000000000006</c:v>
                </c:pt>
                <c:pt idx="795">
                  <c:v>79.5</c:v>
                </c:pt>
                <c:pt idx="796">
                  <c:v>79.599999999999994</c:v>
                </c:pt>
                <c:pt idx="797">
                  <c:v>79.7</c:v>
                </c:pt>
                <c:pt idx="798">
                  <c:v>79.8</c:v>
                </c:pt>
                <c:pt idx="799">
                  <c:v>79.900000000000006</c:v>
                </c:pt>
                <c:pt idx="800">
                  <c:v>80</c:v>
                </c:pt>
                <c:pt idx="801">
                  <c:v>80.099999999999994</c:v>
                </c:pt>
                <c:pt idx="802">
                  <c:v>80.2</c:v>
                </c:pt>
                <c:pt idx="803">
                  <c:v>80.3</c:v>
                </c:pt>
                <c:pt idx="804">
                  <c:v>80.400000000000006</c:v>
                </c:pt>
                <c:pt idx="805">
                  <c:v>80.5</c:v>
                </c:pt>
                <c:pt idx="806">
                  <c:v>80.599999999999994</c:v>
                </c:pt>
                <c:pt idx="807">
                  <c:v>80.7</c:v>
                </c:pt>
                <c:pt idx="808">
                  <c:v>80.8</c:v>
                </c:pt>
                <c:pt idx="809">
                  <c:v>80.900000000000006</c:v>
                </c:pt>
                <c:pt idx="810">
                  <c:v>81</c:v>
                </c:pt>
                <c:pt idx="811">
                  <c:v>81.099999999999994</c:v>
                </c:pt>
                <c:pt idx="812">
                  <c:v>81.2</c:v>
                </c:pt>
                <c:pt idx="813">
                  <c:v>81.3</c:v>
                </c:pt>
                <c:pt idx="814">
                  <c:v>81.400000000000006</c:v>
                </c:pt>
                <c:pt idx="815">
                  <c:v>81.5</c:v>
                </c:pt>
                <c:pt idx="816">
                  <c:v>81.599999999999994</c:v>
                </c:pt>
                <c:pt idx="817">
                  <c:v>81.7</c:v>
                </c:pt>
                <c:pt idx="818">
                  <c:v>81.8</c:v>
                </c:pt>
                <c:pt idx="819">
                  <c:v>81.900000000000006</c:v>
                </c:pt>
                <c:pt idx="820">
                  <c:v>82</c:v>
                </c:pt>
                <c:pt idx="821">
                  <c:v>82.1</c:v>
                </c:pt>
                <c:pt idx="822">
                  <c:v>82.2</c:v>
                </c:pt>
                <c:pt idx="823">
                  <c:v>82.3</c:v>
                </c:pt>
                <c:pt idx="824">
                  <c:v>82.4</c:v>
                </c:pt>
                <c:pt idx="825">
                  <c:v>82.5</c:v>
                </c:pt>
                <c:pt idx="826">
                  <c:v>82.6</c:v>
                </c:pt>
                <c:pt idx="827">
                  <c:v>82.7</c:v>
                </c:pt>
                <c:pt idx="828">
                  <c:v>82.8</c:v>
                </c:pt>
                <c:pt idx="829">
                  <c:v>82.9</c:v>
                </c:pt>
                <c:pt idx="830">
                  <c:v>83</c:v>
                </c:pt>
                <c:pt idx="831">
                  <c:v>83.1</c:v>
                </c:pt>
                <c:pt idx="832">
                  <c:v>83.2</c:v>
                </c:pt>
                <c:pt idx="833">
                  <c:v>83.3</c:v>
                </c:pt>
                <c:pt idx="834">
                  <c:v>83.4</c:v>
                </c:pt>
                <c:pt idx="835">
                  <c:v>83.5</c:v>
                </c:pt>
                <c:pt idx="836">
                  <c:v>83.6</c:v>
                </c:pt>
                <c:pt idx="837">
                  <c:v>83.7</c:v>
                </c:pt>
                <c:pt idx="838">
                  <c:v>83.8</c:v>
                </c:pt>
                <c:pt idx="839">
                  <c:v>83.9</c:v>
                </c:pt>
                <c:pt idx="840">
                  <c:v>84</c:v>
                </c:pt>
                <c:pt idx="841">
                  <c:v>84.1</c:v>
                </c:pt>
                <c:pt idx="842">
                  <c:v>84.2</c:v>
                </c:pt>
                <c:pt idx="843">
                  <c:v>84.3</c:v>
                </c:pt>
                <c:pt idx="844">
                  <c:v>84.4</c:v>
                </c:pt>
                <c:pt idx="845">
                  <c:v>84.5</c:v>
                </c:pt>
                <c:pt idx="846">
                  <c:v>84.6</c:v>
                </c:pt>
                <c:pt idx="847">
                  <c:v>84.7</c:v>
                </c:pt>
                <c:pt idx="848">
                  <c:v>84.8</c:v>
                </c:pt>
                <c:pt idx="849">
                  <c:v>84.9</c:v>
                </c:pt>
                <c:pt idx="850">
                  <c:v>85</c:v>
                </c:pt>
                <c:pt idx="851">
                  <c:v>85.1</c:v>
                </c:pt>
                <c:pt idx="852">
                  <c:v>85.2</c:v>
                </c:pt>
                <c:pt idx="853">
                  <c:v>85.3</c:v>
                </c:pt>
                <c:pt idx="854">
                  <c:v>85.4</c:v>
                </c:pt>
                <c:pt idx="855">
                  <c:v>85.5</c:v>
                </c:pt>
                <c:pt idx="856">
                  <c:v>85.6</c:v>
                </c:pt>
                <c:pt idx="857">
                  <c:v>85.7</c:v>
                </c:pt>
                <c:pt idx="858">
                  <c:v>85.8</c:v>
                </c:pt>
                <c:pt idx="859">
                  <c:v>85.9</c:v>
                </c:pt>
                <c:pt idx="860">
                  <c:v>86</c:v>
                </c:pt>
                <c:pt idx="861">
                  <c:v>86.1</c:v>
                </c:pt>
                <c:pt idx="862">
                  <c:v>86.2</c:v>
                </c:pt>
                <c:pt idx="863">
                  <c:v>86.3</c:v>
                </c:pt>
                <c:pt idx="864">
                  <c:v>86.4</c:v>
                </c:pt>
                <c:pt idx="865">
                  <c:v>86.5</c:v>
                </c:pt>
                <c:pt idx="866">
                  <c:v>86.6</c:v>
                </c:pt>
                <c:pt idx="867">
                  <c:v>86.7</c:v>
                </c:pt>
                <c:pt idx="868">
                  <c:v>86.8</c:v>
                </c:pt>
                <c:pt idx="869">
                  <c:v>86.9</c:v>
                </c:pt>
                <c:pt idx="870">
                  <c:v>87</c:v>
                </c:pt>
                <c:pt idx="871">
                  <c:v>87.1</c:v>
                </c:pt>
                <c:pt idx="872">
                  <c:v>87.2</c:v>
                </c:pt>
                <c:pt idx="873">
                  <c:v>87.3</c:v>
                </c:pt>
                <c:pt idx="874">
                  <c:v>87.4</c:v>
                </c:pt>
                <c:pt idx="875">
                  <c:v>87.5</c:v>
                </c:pt>
                <c:pt idx="876">
                  <c:v>87.6</c:v>
                </c:pt>
                <c:pt idx="877">
                  <c:v>87.7</c:v>
                </c:pt>
                <c:pt idx="878">
                  <c:v>87.8</c:v>
                </c:pt>
                <c:pt idx="879">
                  <c:v>87.9</c:v>
                </c:pt>
                <c:pt idx="880">
                  <c:v>88</c:v>
                </c:pt>
                <c:pt idx="881">
                  <c:v>88.1</c:v>
                </c:pt>
                <c:pt idx="882">
                  <c:v>88.2</c:v>
                </c:pt>
                <c:pt idx="883">
                  <c:v>88.3</c:v>
                </c:pt>
                <c:pt idx="884">
                  <c:v>88.4</c:v>
                </c:pt>
                <c:pt idx="885">
                  <c:v>88.5</c:v>
                </c:pt>
                <c:pt idx="886">
                  <c:v>88.6</c:v>
                </c:pt>
                <c:pt idx="887">
                  <c:v>88.7</c:v>
                </c:pt>
                <c:pt idx="888">
                  <c:v>88.8</c:v>
                </c:pt>
                <c:pt idx="889">
                  <c:v>88.9</c:v>
                </c:pt>
                <c:pt idx="890">
                  <c:v>89</c:v>
                </c:pt>
                <c:pt idx="891">
                  <c:v>89.1</c:v>
                </c:pt>
                <c:pt idx="892">
                  <c:v>89.2</c:v>
                </c:pt>
                <c:pt idx="893">
                  <c:v>89.3</c:v>
                </c:pt>
                <c:pt idx="894">
                  <c:v>89.4</c:v>
                </c:pt>
                <c:pt idx="895">
                  <c:v>89.5</c:v>
                </c:pt>
                <c:pt idx="896">
                  <c:v>89.6</c:v>
                </c:pt>
                <c:pt idx="897">
                  <c:v>89.7</c:v>
                </c:pt>
                <c:pt idx="898">
                  <c:v>89.8</c:v>
                </c:pt>
                <c:pt idx="899">
                  <c:v>89.9</c:v>
                </c:pt>
                <c:pt idx="900">
                  <c:v>90</c:v>
                </c:pt>
                <c:pt idx="901">
                  <c:v>90.1</c:v>
                </c:pt>
                <c:pt idx="902">
                  <c:v>90.2</c:v>
                </c:pt>
                <c:pt idx="903">
                  <c:v>90.3</c:v>
                </c:pt>
                <c:pt idx="904">
                  <c:v>90.4</c:v>
                </c:pt>
                <c:pt idx="905">
                  <c:v>90.5</c:v>
                </c:pt>
                <c:pt idx="906">
                  <c:v>90.6</c:v>
                </c:pt>
                <c:pt idx="907">
                  <c:v>90.7</c:v>
                </c:pt>
                <c:pt idx="908">
                  <c:v>90.8</c:v>
                </c:pt>
                <c:pt idx="909">
                  <c:v>90.9</c:v>
                </c:pt>
                <c:pt idx="910">
                  <c:v>91</c:v>
                </c:pt>
                <c:pt idx="911">
                  <c:v>91.1</c:v>
                </c:pt>
                <c:pt idx="912">
                  <c:v>91.2</c:v>
                </c:pt>
                <c:pt idx="913">
                  <c:v>91.3</c:v>
                </c:pt>
                <c:pt idx="914">
                  <c:v>91.4</c:v>
                </c:pt>
                <c:pt idx="915">
                  <c:v>91.5</c:v>
                </c:pt>
                <c:pt idx="916">
                  <c:v>91.6</c:v>
                </c:pt>
                <c:pt idx="917">
                  <c:v>91.7</c:v>
                </c:pt>
                <c:pt idx="918">
                  <c:v>91.8</c:v>
                </c:pt>
                <c:pt idx="919">
                  <c:v>91.9</c:v>
                </c:pt>
                <c:pt idx="920">
                  <c:v>92</c:v>
                </c:pt>
                <c:pt idx="921">
                  <c:v>92.1</c:v>
                </c:pt>
                <c:pt idx="922">
                  <c:v>92.2</c:v>
                </c:pt>
                <c:pt idx="923">
                  <c:v>92.3</c:v>
                </c:pt>
                <c:pt idx="924">
                  <c:v>92.4</c:v>
                </c:pt>
                <c:pt idx="925">
                  <c:v>92.5</c:v>
                </c:pt>
                <c:pt idx="926">
                  <c:v>92.6</c:v>
                </c:pt>
                <c:pt idx="927">
                  <c:v>92.7</c:v>
                </c:pt>
                <c:pt idx="928">
                  <c:v>92.8</c:v>
                </c:pt>
                <c:pt idx="929">
                  <c:v>92.9</c:v>
                </c:pt>
                <c:pt idx="930">
                  <c:v>93</c:v>
                </c:pt>
                <c:pt idx="931">
                  <c:v>93.1</c:v>
                </c:pt>
                <c:pt idx="932">
                  <c:v>93.2</c:v>
                </c:pt>
                <c:pt idx="933">
                  <c:v>93.3</c:v>
                </c:pt>
                <c:pt idx="934">
                  <c:v>93.4</c:v>
                </c:pt>
                <c:pt idx="935">
                  <c:v>93.5</c:v>
                </c:pt>
                <c:pt idx="936">
                  <c:v>93.6</c:v>
                </c:pt>
                <c:pt idx="937">
                  <c:v>93.7</c:v>
                </c:pt>
                <c:pt idx="938">
                  <c:v>93.8</c:v>
                </c:pt>
                <c:pt idx="939">
                  <c:v>93.9</c:v>
                </c:pt>
                <c:pt idx="940">
                  <c:v>94</c:v>
                </c:pt>
                <c:pt idx="941">
                  <c:v>94.1</c:v>
                </c:pt>
                <c:pt idx="942">
                  <c:v>94.2</c:v>
                </c:pt>
                <c:pt idx="943">
                  <c:v>94.3</c:v>
                </c:pt>
                <c:pt idx="944">
                  <c:v>94.4</c:v>
                </c:pt>
                <c:pt idx="945">
                  <c:v>94.5</c:v>
                </c:pt>
                <c:pt idx="946">
                  <c:v>94.6</c:v>
                </c:pt>
                <c:pt idx="947">
                  <c:v>94.7</c:v>
                </c:pt>
                <c:pt idx="948">
                  <c:v>94.8</c:v>
                </c:pt>
                <c:pt idx="949">
                  <c:v>94.9</c:v>
                </c:pt>
                <c:pt idx="950">
                  <c:v>95</c:v>
                </c:pt>
                <c:pt idx="951">
                  <c:v>95.1</c:v>
                </c:pt>
                <c:pt idx="952">
                  <c:v>95.2</c:v>
                </c:pt>
                <c:pt idx="953">
                  <c:v>95.3</c:v>
                </c:pt>
                <c:pt idx="954">
                  <c:v>95.4</c:v>
                </c:pt>
                <c:pt idx="955">
                  <c:v>95.5</c:v>
                </c:pt>
                <c:pt idx="956">
                  <c:v>95.6</c:v>
                </c:pt>
                <c:pt idx="957">
                  <c:v>95.7</c:v>
                </c:pt>
                <c:pt idx="958">
                  <c:v>95.8</c:v>
                </c:pt>
                <c:pt idx="959">
                  <c:v>95.9</c:v>
                </c:pt>
                <c:pt idx="960">
                  <c:v>96</c:v>
                </c:pt>
                <c:pt idx="961">
                  <c:v>96.1</c:v>
                </c:pt>
                <c:pt idx="962">
                  <c:v>96.2</c:v>
                </c:pt>
                <c:pt idx="963">
                  <c:v>96.3</c:v>
                </c:pt>
                <c:pt idx="964">
                  <c:v>96.4</c:v>
                </c:pt>
                <c:pt idx="965">
                  <c:v>96.5</c:v>
                </c:pt>
                <c:pt idx="966">
                  <c:v>96.6</c:v>
                </c:pt>
                <c:pt idx="967">
                  <c:v>96.7</c:v>
                </c:pt>
                <c:pt idx="968">
                  <c:v>96.8</c:v>
                </c:pt>
                <c:pt idx="969">
                  <c:v>96.9</c:v>
                </c:pt>
                <c:pt idx="970">
                  <c:v>97</c:v>
                </c:pt>
                <c:pt idx="971">
                  <c:v>97.1</c:v>
                </c:pt>
                <c:pt idx="972">
                  <c:v>97.2</c:v>
                </c:pt>
                <c:pt idx="973">
                  <c:v>97.3</c:v>
                </c:pt>
                <c:pt idx="974">
                  <c:v>97.4</c:v>
                </c:pt>
                <c:pt idx="975">
                  <c:v>97.5</c:v>
                </c:pt>
                <c:pt idx="976">
                  <c:v>97.6</c:v>
                </c:pt>
                <c:pt idx="977">
                  <c:v>97.7</c:v>
                </c:pt>
                <c:pt idx="978">
                  <c:v>97.8</c:v>
                </c:pt>
                <c:pt idx="979">
                  <c:v>97.9</c:v>
                </c:pt>
                <c:pt idx="980">
                  <c:v>98</c:v>
                </c:pt>
                <c:pt idx="981">
                  <c:v>98.1</c:v>
                </c:pt>
                <c:pt idx="982">
                  <c:v>98.2</c:v>
                </c:pt>
                <c:pt idx="983">
                  <c:v>98.3</c:v>
                </c:pt>
                <c:pt idx="984">
                  <c:v>98.4</c:v>
                </c:pt>
                <c:pt idx="985">
                  <c:v>98.5</c:v>
                </c:pt>
                <c:pt idx="986">
                  <c:v>98.6</c:v>
                </c:pt>
                <c:pt idx="987">
                  <c:v>98.7</c:v>
                </c:pt>
                <c:pt idx="988">
                  <c:v>98.8</c:v>
                </c:pt>
                <c:pt idx="989">
                  <c:v>98.9</c:v>
                </c:pt>
                <c:pt idx="990">
                  <c:v>99</c:v>
                </c:pt>
                <c:pt idx="991">
                  <c:v>99.1</c:v>
                </c:pt>
                <c:pt idx="992">
                  <c:v>99.2</c:v>
                </c:pt>
                <c:pt idx="993">
                  <c:v>99.3</c:v>
                </c:pt>
                <c:pt idx="994">
                  <c:v>99.4</c:v>
                </c:pt>
                <c:pt idx="995">
                  <c:v>99.5</c:v>
                </c:pt>
                <c:pt idx="996">
                  <c:v>99.6</c:v>
                </c:pt>
                <c:pt idx="997">
                  <c:v>99.7</c:v>
                </c:pt>
                <c:pt idx="998">
                  <c:v>99.8</c:v>
                </c:pt>
                <c:pt idx="999">
                  <c:v>99.9</c:v>
                </c:pt>
                <c:pt idx="1000">
                  <c:v>100</c:v>
                </c:pt>
              </c:numCache>
            </c:numRef>
          </c:xVal>
          <c:yVal>
            <c:numRef>
              <c:f>Sheet1!$E$2:$E$1002</c:f>
              <c:numCache>
                <c:formatCode>General</c:formatCode>
                <c:ptCount val="1001"/>
                <c:pt idx="0">
                  <c:v>1</c:v>
                </c:pt>
                <c:pt idx="1">
                  <c:v>0.99501247919268221</c:v>
                </c:pt>
                <c:pt idx="2">
                  <c:v>0.99004983374916811</c:v>
                </c:pt>
                <c:pt idx="3">
                  <c:v>0.98511193960306265</c:v>
                </c:pt>
                <c:pt idx="4">
                  <c:v>0.98019867330675536</c:v>
                </c:pt>
                <c:pt idx="5">
                  <c:v>0.97530991202833273</c:v>
                </c:pt>
                <c:pt idx="6">
                  <c:v>0.97044553354850815</c:v>
                </c:pt>
                <c:pt idx="7">
                  <c:v>0.96560541625756657</c:v>
                </c:pt>
                <c:pt idx="8">
                  <c:v>0.96078943915232307</c:v>
                </c:pt>
                <c:pt idx="9">
                  <c:v>0.95599748183309985</c:v>
                </c:pt>
                <c:pt idx="10">
                  <c:v>0.9512294245007139</c:v>
                </c:pt>
                <c:pt idx="11">
                  <c:v>0.94648514795348393</c:v>
                </c:pt>
                <c:pt idx="12">
                  <c:v>0.94176453358424872</c:v>
                </c:pt>
                <c:pt idx="13">
                  <c:v>0.93706746337740343</c:v>
                </c:pt>
                <c:pt idx="14">
                  <c:v>0.93239381990594816</c:v>
                </c:pt>
                <c:pt idx="15">
                  <c:v>0.92774348632855297</c:v>
                </c:pt>
                <c:pt idx="16">
                  <c:v>0.92311634638663576</c:v>
                </c:pt>
                <c:pt idx="17">
                  <c:v>0.91851228440145749</c:v>
                </c:pt>
                <c:pt idx="18">
                  <c:v>0.91393118527122807</c:v>
                </c:pt>
                <c:pt idx="19">
                  <c:v>0.90937293446823153</c:v>
                </c:pt>
                <c:pt idx="20">
                  <c:v>0.90483741803595963</c:v>
                </c:pt>
                <c:pt idx="21">
                  <c:v>0.90032452258626561</c:v>
                </c:pt>
                <c:pt idx="22">
                  <c:v>0.89583413529652811</c:v>
                </c:pt>
                <c:pt idx="23">
                  <c:v>0.89136614390683133</c:v>
                </c:pt>
                <c:pt idx="24">
                  <c:v>0.88692043671715759</c:v>
                </c:pt>
                <c:pt idx="25">
                  <c:v>0.88249690258459546</c:v>
                </c:pt>
                <c:pt idx="26">
                  <c:v>0.8780954309205613</c:v>
                </c:pt>
                <c:pt idx="27">
                  <c:v>0.87371591168803431</c:v>
                </c:pt>
                <c:pt idx="28">
                  <c:v>0.86935823539880586</c:v>
                </c:pt>
                <c:pt idx="29">
                  <c:v>0.86502229311074141</c:v>
                </c:pt>
                <c:pt idx="30">
                  <c:v>0.8607079764250577</c:v>
                </c:pt>
                <c:pt idx="31">
                  <c:v>0.8564151774836134</c:v>
                </c:pt>
                <c:pt idx="32">
                  <c:v>0.85214378896621124</c:v>
                </c:pt>
                <c:pt idx="33">
                  <c:v>0.84789370408791576</c:v>
                </c:pt>
                <c:pt idx="34">
                  <c:v>0.8436648165963837</c:v>
                </c:pt>
                <c:pt idx="35">
                  <c:v>0.83945702076920725</c:v>
                </c:pt>
                <c:pt idx="36">
                  <c:v>0.835270211411272</c:v>
                </c:pt>
                <c:pt idx="37">
                  <c:v>0.83110428385212565</c:v>
                </c:pt>
                <c:pt idx="38">
                  <c:v>0.82695913394336229</c:v>
                </c:pt>
                <c:pt idx="39">
                  <c:v>0.82283465805601841</c:v>
                </c:pt>
                <c:pt idx="40">
                  <c:v>0.81873075307798171</c:v>
                </c:pt>
                <c:pt idx="41">
                  <c:v>0.81464731641141463</c:v>
                </c:pt>
                <c:pt idx="42">
                  <c:v>0.81058424597018708</c:v>
                </c:pt>
                <c:pt idx="43">
                  <c:v>0.80654144017732698</c:v>
                </c:pt>
                <c:pt idx="44">
                  <c:v>0.80251879796247838</c:v>
                </c:pt>
                <c:pt idx="45">
                  <c:v>0.79851621875937706</c:v>
                </c:pt>
                <c:pt idx="46">
                  <c:v>0.79453360250333394</c:v>
                </c:pt>
                <c:pt idx="47">
                  <c:v>0.79057084962873547</c:v>
                </c:pt>
                <c:pt idx="48">
                  <c:v>0.78662786106655336</c:v>
                </c:pt>
                <c:pt idx="49">
                  <c:v>0.78270453824186814</c:v>
                </c:pt>
                <c:pt idx="50">
                  <c:v>0.77880078307140499</c:v>
                </c:pt>
                <c:pt idx="51">
                  <c:v>0.77491649796108097</c:v>
                </c:pt>
                <c:pt idx="52">
                  <c:v>0.77105158580356625</c:v>
                </c:pt>
                <c:pt idx="53">
                  <c:v>0.76720594997585556</c:v>
                </c:pt>
                <c:pt idx="54">
                  <c:v>0.76337949433685315</c:v>
                </c:pt>
                <c:pt idx="55">
                  <c:v>0.75957212322496848</c:v>
                </c:pt>
                <c:pt idx="56">
                  <c:v>0.75578374145572558</c:v>
                </c:pt>
                <c:pt idx="57">
                  <c:v>0.75201425431938251</c:v>
                </c:pt>
                <c:pt idx="58">
                  <c:v>0.74826356757856527</c:v>
                </c:pt>
                <c:pt idx="59">
                  <c:v>0.74453158746590919</c:v>
                </c:pt>
                <c:pt idx="60">
                  <c:v>0.74081822068171788</c:v>
                </c:pt>
                <c:pt idx="61">
                  <c:v>0.73712337439162767</c:v>
                </c:pt>
                <c:pt idx="62">
                  <c:v>0.73344695622428924</c:v>
                </c:pt>
                <c:pt idx="63">
                  <c:v>0.72978887426905681</c:v>
                </c:pt>
                <c:pt idx="64">
                  <c:v>0.72614903707369094</c:v>
                </c:pt>
                <c:pt idx="65">
                  <c:v>0.72252735364207221</c:v>
                </c:pt>
                <c:pt idx="66">
                  <c:v>0.71892373343192628</c:v>
                </c:pt>
                <c:pt idx="67">
                  <c:v>0.71533808635255991</c:v>
                </c:pt>
                <c:pt idx="68">
                  <c:v>0.71177032276260976</c:v>
                </c:pt>
                <c:pt idx="69">
                  <c:v>0.70822035346779988</c:v>
                </c:pt>
                <c:pt idx="70">
                  <c:v>0.70468808971871344</c:v>
                </c:pt>
                <c:pt idx="71">
                  <c:v>0.70117344320857244</c:v>
                </c:pt>
                <c:pt idx="72">
                  <c:v>0.69767632607103103</c:v>
                </c:pt>
                <c:pt idx="73">
                  <c:v>0.69419665087797888</c:v>
                </c:pt>
                <c:pt idx="74">
                  <c:v>0.69073433063735468</c:v>
                </c:pt>
                <c:pt idx="75">
                  <c:v>0.68728927879097224</c:v>
                </c:pt>
                <c:pt idx="76">
                  <c:v>0.68386140921235583</c:v>
                </c:pt>
                <c:pt idx="77">
                  <c:v>0.68045063620458768</c:v>
                </c:pt>
                <c:pt idx="78">
                  <c:v>0.67705687449816476</c:v>
                </c:pt>
                <c:pt idx="79">
                  <c:v>0.67368003924886766</c:v>
                </c:pt>
                <c:pt idx="80">
                  <c:v>0.67032004603563922</c:v>
                </c:pt>
                <c:pt idx="81">
                  <c:v>0.66697681085847438</c:v>
                </c:pt>
                <c:pt idx="82">
                  <c:v>0.66365025013631929</c:v>
                </c:pt>
                <c:pt idx="83">
                  <c:v>0.66034028070498296</c:v>
                </c:pt>
                <c:pt idx="84">
                  <c:v>0.65704681981505675</c:v>
                </c:pt>
                <c:pt idx="85">
                  <c:v>0.65376978512984718</c:v>
                </c:pt>
                <c:pt idx="86">
                  <c:v>0.65050909472331653</c:v>
                </c:pt>
                <c:pt idx="87">
                  <c:v>0.64726466707803465</c:v>
                </c:pt>
                <c:pt idx="88">
                  <c:v>0.64403642108314141</c:v>
                </c:pt>
                <c:pt idx="89">
                  <c:v>0.64082427603231873</c:v>
                </c:pt>
                <c:pt idx="90">
                  <c:v>0.63762815162177333</c:v>
                </c:pt>
                <c:pt idx="91">
                  <c:v>0.63444796794822811</c:v>
                </c:pt>
                <c:pt idx="92">
                  <c:v>0.63128364550692606</c:v>
                </c:pt>
                <c:pt idx="93">
                  <c:v>0.62813510518964089</c:v>
                </c:pt>
                <c:pt idx="94">
                  <c:v>0.62500226828270089</c:v>
                </c:pt>
                <c:pt idx="95">
                  <c:v>0.62188505646502013</c:v>
                </c:pt>
                <c:pt idx="96">
                  <c:v>0.61878339180614095</c:v>
                </c:pt>
                <c:pt idx="97">
                  <c:v>0.61569719676428514</c:v>
                </c:pt>
                <c:pt idx="98">
                  <c:v>0.612626394184416</c:v>
                </c:pt>
                <c:pt idx="99">
                  <c:v>0.60957090729630925</c:v>
                </c:pt>
                <c:pt idx="100">
                  <c:v>0.60653065971263342</c:v>
                </c:pt>
                <c:pt idx="101">
                  <c:v>0.60350557542704053</c:v>
                </c:pt>
                <c:pt idx="102">
                  <c:v>0.60049557881226601</c:v>
                </c:pt>
                <c:pt idx="103">
                  <c:v>0.59750059461823746</c:v>
                </c:pt>
                <c:pt idx="104">
                  <c:v>0.59452054797019427</c:v>
                </c:pt>
                <c:pt idx="105">
                  <c:v>0.59155536436681511</c:v>
                </c:pt>
                <c:pt idx="106">
                  <c:v>0.58860496967835518</c:v>
                </c:pt>
                <c:pt idx="107">
                  <c:v>0.58566929014479385</c:v>
                </c:pt>
                <c:pt idx="108">
                  <c:v>0.58274825237398964</c:v>
                </c:pt>
                <c:pt idx="109">
                  <c:v>0.57984178333984626</c:v>
                </c:pt>
                <c:pt idx="110">
                  <c:v>0.57694981038048665</c:v>
                </c:pt>
                <c:pt idx="111">
                  <c:v>0.57407226119643595</c:v>
                </c:pt>
                <c:pt idx="112">
                  <c:v>0.57120906384881487</c:v>
                </c:pt>
                <c:pt idx="113">
                  <c:v>0.56836014675754043</c:v>
                </c:pt>
                <c:pt idx="114">
                  <c:v>0.56552543869953709</c:v>
                </c:pt>
                <c:pt idx="115">
                  <c:v>0.56270486880695569</c:v>
                </c:pt>
                <c:pt idx="116">
                  <c:v>0.55989836656540215</c:v>
                </c:pt>
                <c:pt idx="117">
                  <c:v>0.55710586181217392</c:v>
                </c:pt>
                <c:pt idx="118">
                  <c:v>0.55432728473450699</c:v>
                </c:pt>
                <c:pt idx="119">
                  <c:v>0.5515625658678297</c:v>
                </c:pt>
                <c:pt idx="120">
                  <c:v>0.5488116360940265</c:v>
                </c:pt>
                <c:pt idx="121">
                  <c:v>0.5460744266397094</c:v>
                </c:pt>
                <c:pt idx="122">
                  <c:v>0.54335086907449981</c:v>
                </c:pt>
                <c:pt idx="123">
                  <c:v>0.54064089530931647</c:v>
                </c:pt>
                <c:pt idx="124">
                  <c:v>0.53794443759467447</c:v>
                </c:pt>
                <c:pt idx="125">
                  <c:v>0.53526142851899028</c:v>
                </c:pt>
                <c:pt idx="126">
                  <c:v>0.53259180100689718</c:v>
                </c:pt>
                <c:pt idx="127">
                  <c:v>0.52993548831756843</c:v>
                </c:pt>
                <c:pt idx="128">
                  <c:v>0.52729242404304844</c:v>
                </c:pt>
                <c:pt idx="129">
                  <c:v>0.5246625421065928</c:v>
                </c:pt>
                <c:pt idx="130">
                  <c:v>0.52204577676101604</c:v>
                </c:pt>
                <c:pt idx="131">
                  <c:v>0.51944206258704817</c:v>
                </c:pt>
                <c:pt idx="132">
                  <c:v>0.51685133449169929</c:v>
                </c:pt>
                <c:pt idx="133">
                  <c:v>0.51427352770663193</c:v>
                </c:pt>
                <c:pt idx="134">
                  <c:v>0.51170857778654244</c:v>
                </c:pt>
                <c:pt idx="135">
                  <c:v>0.50915642060754907</c:v>
                </c:pt>
                <c:pt idx="136">
                  <c:v>0.50661699236558955</c:v>
                </c:pt>
                <c:pt idx="137">
                  <c:v>0.50409022957482552</c:v>
                </c:pt>
                <c:pt idx="138">
                  <c:v>0.50157606906605556</c:v>
                </c:pt>
                <c:pt idx="139">
                  <c:v>0.499074447985136</c:v>
                </c:pt>
                <c:pt idx="140">
                  <c:v>0.49658530379140953</c:v>
                </c:pt>
                <c:pt idx="141">
                  <c:v>0.49410857425614169</c:v>
                </c:pt>
                <c:pt idx="142">
                  <c:v>0.49164419746096516</c:v>
                </c:pt>
                <c:pt idx="143">
                  <c:v>0.48919211179633149</c:v>
                </c:pt>
                <c:pt idx="144">
                  <c:v>0.48675225595997162</c:v>
                </c:pt>
                <c:pt idx="145">
                  <c:v>0.48432456895536247</c:v>
                </c:pt>
                <c:pt idx="146">
                  <c:v>0.48190899009020249</c:v>
                </c:pt>
                <c:pt idx="147">
                  <c:v>0.47950545897489411</c:v>
                </c:pt>
                <c:pt idx="148">
                  <c:v>0.47711391552103444</c:v>
                </c:pt>
                <c:pt idx="149">
                  <c:v>0.4747342999399124</c:v>
                </c:pt>
                <c:pt idx="150">
                  <c:v>0.47236655274101474</c:v>
                </c:pt>
                <c:pt idx="151">
                  <c:v>0.47001061473053796</c:v>
                </c:pt>
                <c:pt idx="152">
                  <c:v>0.46766642700990918</c:v>
                </c:pt>
                <c:pt idx="153">
                  <c:v>0.46533393097431341</c:v>
                </c:pt>
                <c:pt idx="154">
                  <c:v>0.46301306831122813</c:v>
                </c:pt>
                <c:pt idx="155">
                  <c:v>0.46070378099896581</c:v>
                </c:pt>
                <c:pt idx="156">
                  <c:v>0.45840601130522346</c:v>
                </c:pt>
                <c:pt idx="157">
                  <c:v>0.45611970178563915</c:v>
                </c:pt>
                <c:pt idx="158">
                  <c:v>0.45384479528235588</c:v>
                </c:pt>
                <c:pt idx="159">
                  <c:v>0.45158123492259222</c:v>
                </c:pt>
                <c:pt idx="160">
                  <c:v>0.44932896411722162</c:v>
                </c:pt>
                <c:pt idx="161">
                  <c:v>0.44708792655935631</c:v>
                </c:pt>
                <c:pt idx="162">
                  <c:v>0.44485806622294111</c:v>
                </c:pt>
                <c:pt idx="163">
                  <c:v>0.44263932736135109</c:v>
                </c:pt>
                <c:pt idx="164">
                  <c:v>0.4404316545059993</c:v>
                </c:pt>
                <c:pt idx="165">
                  <c:v>0.43823499246494924</c:v>
                </c:pt>
                <c:pt idx="166">
                  <c:v>0.43604928632153556</c:v>
                </c:pt>
                <c:pt idx="167">
                  <c:v>0.43387448143299095</c:v>
                </c:pt>
                <c:pt idx="168">
                  <c:v>0.43171052342907967</c:v>
                </c:pt>
                <c:pt idx="169">
                  <c:v>0.42955735821073915</c:v>
                </c:pt>
                <c:pt idx="170">
                  <c:v>0.42741493194872671</c:v>
                </c:pt>
                <c:pt idx="171">
                  <c:v>0.42528319108227408</c:v>
                </c:pt>
                <c:pt idx="172">
                  <c:v>0.42316208231774882</c:v>
                </c:pt>
                <c:pt idx="173">
                  <c:v>0.42105155262732108</c:v>
                </c:pt>
                <c:pt idx="174">
                  <c:v>0.41895154924763905</c:v>
                </c:pt>
                <c:pt idx="175">
                  <c:v>0.41686201967850844</c:v>
                </c:pt>
                <c:pt idx="176">
                  <c:v>0.41478291168158127</c:v>
                </c:pt>
                <c:pt idx="177">
                  <c:v>0.41271417327904969</c:v>
                </c:pt>
                <c:pt idx="178">
                  <c:v>0.41065575275234545</c:v>
                </c:pt>
                <c:pt idx="179">
                  <c:v>0.4086075986408485</c:v>
                </c:pt>
                <c:pt idx="180">
                  <c:v>0.40656965974059917</c:v>
                </c:pt>
                <c:pt idx="181">
                  <c:v>0.40454188510301869</c:v>
                </c:pt>
                <c:pt idx="182">
                  <c:v>0.40252422403363602</c:v>
                </c:pt>
                <c:pt idx="183">
                  <c:v>0.40051662609081873</c:v>
                </c:pt>
                <c:pt idx="184">
                  <c:v>0.39851904108451414</c:v>
                </c:pt>
                <c:pt idx="185">
                  <c:v>0.3965314190749929</c:v>
                </c:pt>
                <c:pt idx="186">
                  <c:v>0.39455371037160109</c:v>
                </c:pt>
                <c:pt idx="187">
                  <c:v>0.39258586553151836</c:v>
                </c:pt>
                <c:pt idx="188">
                  <c:v>0.39062783535852108</c:v>
                </c:pt>
                <c:pt idx="189">
                  <c:v>0.38867957090175309</c:v>
                </c:pt>
                <c:pt idx="190">
                  <c:v>0.38674102345450112</c:v>
                </c:pt>
                <c:pt idx="191">
                  <c:v>0.38481214455297846</c:v>
                </c:pt>
                <c:pt idx="192">
                  <c:v>0.38289288597511201</c:v>
                </c:pt>
                <c:pt idx="193">
                  <c:v>0.3809831997393372</c:v>
                </c:pt>
                <c:pt idx="194">
                  <c:v>0.37908303810339883</c:v>
                </c:pt>
                <c:pt idx="195">
                  <c:v>0.37719235356315695</c:v>
                </c:pt>
                <c:pt idx="196">
                  <c:v>0.37531109885139946</c:v>
                </c:pt>
                <c:pt idx="197">
                  <c:v>0.37343922693666093</c:v>
                </c:pt>
                <c:pt idx="198">
                  <c:v>0.37157669102204566</c:v>
                </c:pt>
                <c:pt idx="199">
                  <c:v>0.36972344454405903</c:v>
                </c:pt>
                <c:pt idx="200">
                  <c:v>0.36787944117144233</c:v>
                </c:pt>
                <c:pt idx="201">
                  <c:v>0.36604463480401528</c:v>
                </c:pt>
                <c:pt idx="202">
                  <c:v>0.36421897957152333</c:v>
                </c:pt>
                <c:pt idx="203">
                  <c:v>0.36240242983249027</c:v>
                </c:pt>
                <c:pt idx="204">
                  <c:v>0.36059494017307825</c:v>
                </c:pt>
                <c:pt idx="205">
                  <c:v>0.3587964654059515</c:v>
                </c:pt>
                <c:pt idx="206">
                  <c:v>0.35700696056914732</c:v>
                </c:pt>
                <c:pt idx="207">
                  <c:v>0.35522638092495151</c:v>
                </c:pt>
                <c:pt idx="208">
                  <c:v>0.35345468195878021</c:v>
                </c:pt>
                <c:pt idx="209">
                  <c:v>0.35169181937806693</c:v>
                </c:pt>
                <c:pt idx="210">
                  <c:v>0.34993774911115538</c:v>
                </c:pt>
                <c:pt idx="211">
                  <c:v>0.34819242730619754</c:v>
                </c:pt>
                <c:pt idx="212">
                  <c:v>0.3464558103300574</c:v>
                </c:pt>
                <c:pt idx="213">
                  <c:v>0.34472785476722012</c:v>
                </c:pt>
                <c:pt idx="214">
                  <c:v>0.34300851741870658</c:v>
                </c:pt>
                <c:pt idx="215">
                  <c:v>0.34129775530099365</c:v>
                </c:pt>
                <c:pt idx="216">
                  <c:v>0.33959552564493911</c:v>
                </c:pt>
                <c:pt idx="217">
                  <c:v>0.33790178589471309</c:v>
                </c:pt>
                <c:pt idx="218">
                  <c:v>0.33621649370673334</c:v>
                </c:pt>
                <c:pt idx="219">
                  <c:v>0.33453960694860763</c:v>
                </c:pt>
                <c:pt idx="220">
                  <c:v>0.3328710836980795</c:v>
                </c:pt>
                <c:pt idx="221">
                  <c:v>0.33121088224198098</c:v>
                </c:pt>
                <c:pt idx="222">
                  <c:v>0.32955896107518901</c:v>
                </c:pt>
                <c:pt idx="223">
                  <c:v>0.32791527889958855</c:v>
                </c:pt>
                <c:pt idx="224">
                  <c:v>0.32627979462303947</c:v>
                </c:pt>
                <c:pt idx="225">
                  <c:v>0.32465246735834974</c:v>
                </c:pt>
                <c:pt idx="226">
                  <c:v>0.32303325642225289</c:v>
                </c:pt>
                <c:pt idx="227">
                  <c:v>0.3214221213343913</c:v>
                </c:pt>
                <c:pt idx="228">
                  <c:v>0.31981902181630389</c:v>
                </c:pt>
                <c:pt idx="229">
                  <c:v>0.31822391779041903</c:v>
                </c:pt>
                <c:pt idx="230">
                  <c:v>0.31663676937905322</c:v>
                </c:pt>
                <c:pt idx="231">
                  <c:v>0.31505753690341337</c:v>
                </c:pt>
                <c:pt idx="232">
                  <c:v>0.31348618088260533</c:v>
                </c:pt>
                <c:pt idx="233">
                  <c:v>0.31192266203264668</c:v>
                </c:pt>
                <c:pt idx="234">
                  <c:v>0.31036694126548503</c:v>
                </c:pt>
                <c:pt idx="235">
                  <c:v>0.3088189796880198</c:v>
                </c:pt>
                <c:pt idx="236">
                  <c:v>0.3072787386011312</c:v>
                </c:pt>
                <c:pt idx="237">
                  <c:v>0.30574617949871169</c:v>
                </c:pt>
                <c:pt idx="238">
                  <c:v>0.30422126406670397</c:v>
                </c:pt>
                <c:pt idx="239">
                  <c:v>0.30270395418214285</c:v>
                </c:pt>
                <c:pt idx="240">
                  <c:v>0.30119421191220203</c:v>
                </c:pt>
                <c:pt idx="241">
                  <c:v>0.29969199951324638</c:v>
                </c:pt>
                <c:pt idx="242">
                  <c:v>0.29819727942988739</c:v>
                </c:pt>
                <c:pt idx="243">
                  <c:v>0.29671001429404531</c:v>
                </c:pt>
                <c:pt idx="244">
                  <c:v>0.29523016692401421</c:v>
                </c:pt>
                <c:pt idx="245">
                  <c:v>0.29375770032353282</c:v>
                </c:pt>
                <c:pt idx="246">
                  <c:v>0.29229257768085931</c:v>
                </c:pt>
                <c:pt idx="247">
                  <c:v>0.29083476236785161</c:v>
                </c:pt>
                <c:pt idx="248">
                  <c:v>0.28938421793905061</c:v>
                </c:pt>
                <c:pt idx="249">
                  <c:v>0.28794090813077017</c:v>
                </c:pt>
                <c:pt idx="250">
                  <c:v>0.28650479686019015</c:v>
                </c:pt>
                <c:pt idx="251">
                  <c:v>0.28507584822445359</c:v>
                </c:pt>
                <c:pt idx="252">
                  <c:v>0.28365402649977034</c:v>
                </c:pt>
                <c:pt idx="253">
                  <c:v>0.28223929614052334</c:v>
                </c:pt>
                <c:pt idx="254">
                  <c:v>0.28083162177837984</c:v>
                </c:pt>
                <c:pt idx="255">
                  <c:v>0.27943096822140728</c:v>
                </c:pt>
                <c:pt idx="256">
                  <c:v>0.27803730045319414</c:v>
                </c:pt>
                <c:pt idx="257">
                  <c:v>0.27665058363197331</c:v>
                </c:pt>
                <c:pt idx="258">
                  <c:v>0.27527078308975239</c:v>
                </c:pt>
                <c:pt idx="259">
                  <c:v>0.27389786433144553</c:v>
                </c:pt>
                <c:pt idx="260">
                  <c:v>0.27253179303401259</c:v>
                </c:pt>
                <c:pt idx="261">
                  <c:v>0.27117253504559979</c:v>
                </c:pt>
                <c:pt idx="262">
                  <c:v>0.26982005638468687</c:v>
                </c:pt>
                <c:pt idx="263">
                  <c:v>0.26847432323923659</c:v>
                </c:pt>
                <c:pt idx="264">
                  <c:v>0.26713530196585028</c:v>
                </c:pt>
                <c:pt idx="265">
                  <c:v>0.26580295908892648</c:v>
                </c:pt>
                <c:pt idx="266">
                  <c:v>0.26447726129982391</c:v>
                </c:pt>
                <c:pt idx="267">
                  <c:v>0.26315817545602876</c:v>
                </c:pt>
                <c:pt idx="268">
                  <c:v>0.26184566858032593</c:v>
                </c:pt>
                <c:pt idx="269">
                  <c:v>0.26053970785997566</c:v>
                </c:pt>
                <c:pt idx="270">
                  <c:v>0.25924026064589151</c:v>
                </c:pt>
                <c:pt idx="271">
                  <c:v>0.25794729445182563</c:v>
                </c:pt>
                <c:pt idx="272">
                  <c:v>0.25666077695355582</c:v>
                </c:pt>
                <c:pt idx="273">
                  <c:v>0.25538067598807762</c:v>
                </c:pt>
                <c:pt idx="274">
                  <c:v>0.25410695955280027</c:v>
                </c:pt>
                <c:pt idx="275">
                  <c:v>0.25283959580474641</c:v>
                </c:pt>
                <c:pt idx="276">
                  <c:v>0.2515785530597564</c:v>
                </c:pt>
                <c:pt idx="277">
                  <c:v>0.25032379979169606</c:v>
                </c:pt>
                <c:pt idx="278">
                  <c:v>0.24907530463166816</c:v>
                </c:pt>
                <c:pt idx="279">
                  <c:v>0.24783303636722875</c:v>
                </c:pt>
                <c:pt idx="280">
                  <c:v>0.24659696394160643</c:v>
                </c:pt>
                <c:pt idx="281">
                  <c:v>0.24536705645292631</c:v>
                </c:pt>
                <c:pt idx="282">
                  <c:v>0.24414328315343703</c:v>
                </c:pt>
                <c:pt idx="283">
                  <c:v>0.24292561344874242</c:v>
                </c:pt>
                <c:pt idx="284">
                  <c:v>0.24171401689703645</c:v>
                </c:pt>
                <c:pt idx="285">
                  <c:v>0.24050846320834215</c:v>
                </c:pt>
                <c:pt idx="286">
                  <c:v>0.2393089222437545</c:v>
                </c:pt>
                <c:pt idx="287">
                  <c:v>0.238115364014687</c:v>
                </c:pt>
                <c:pt idx="288">
                  <c:v>0.23692775868212174</c:v>
                </c:pt>
                <c:pt idx="289">
                  <c:v>0.23574607655586352</c:v>
                </c:pt>
                <c:pt idx="290">
                  <c:v>0.2345702880937976</c:v>
                </c:pt>
                <c:pt idx="291">
                  <c:v>0.23340036390115135</c:v>
                </c:pt>
                <c:pt idx="292">
                  <c:v>0.23223627472975883</c:v>
                </c:pt>
                <c:pt idx="293">
                  <c:v>0.23107799147733021</c:v>
                </c:pt>
                <c:pt idx="294">
                  <c:v>0.22992548518672384</c:v>
                </c:pt>
                <c:pt idx="295">
                  <c:v>0.22877872704522245</c:v>
                </c:pt>
                <c:pt idx="296">
                  <c:v>0.22763768838381268</c:v>
                </c:pt>
                <c:pt idx="297">
                  <c:v>0.22650234067646877</c:v>
                </c:pt>
                <c:pt idx="298">
                  <c:v>0.22537265553943867</c:v>
                </c:pt>
                <c:pt idx="299">
                  <c:v>0.22424860473053529</c:v>
                </c:pt>
                <c:pt idx="300">
                  <c:v>0.22313016014842982</c:v>
                </c:pt>
                <c:pt idx="301">
                  <c:v>0.22201729383194937</c:v>
                </c:pt>
                <c:pt idx="302">
                  <c:v>0.2209099779593782</c:v>
                </c:pt>
                <c:pt idx="303">
                  <c:v>0.21980818484776166</c:v>
                </c:pt>
                <c:pt idx="304">
                  <c:v>0.21871188695221477</c:v>
                </c:pt>
                <c:pt idx="305">
                  <c:v>0.21762105686523284</c:v>
                </c:pt>
                <c:pt idx="306">
                  <c:v>0.21653566731600704</c:v>
                </c:pt>
                <c:pt idx="307">
                  <c:v>0.21545569116974203</c:v>
                </c:pt>
                <c:pt idx="308">
                  <c:v>0.21438110142697794</c:v>
                </c:pt>
                <c:pt idx="309">
                  <c:v>0.21331187122291523</c:v>
                </c:pt>
                <c:pt idx="310">
                  <c:v>0.21224797382674304</c:v>
                </c:pt>
                <c:pt idx="311">
                  <c:v>0.21118938264097115</c:v>
                </c:pt>
                <c:pt idx="312">
                  <c:v>0.21013607120076472</c:v>
                </c:pt>
                <c:pt idx="313">
                  <c:v>0.20908801317328291</c:v>
                </c:pt>
                <c:pt idx="314">
                  <c:v>0.20804518235702044</c:v>
                </c:pt>
                <c:pt idx="315">
                  <c:v>0.20700755268115259</c:v>
                </c:pt>
                <c:pt idx="316">
                  <c:v>0.20597509820488347</c:v>
                </c:pt>
                <c:pt idx="317">
                  <c:v>0.20494779311679731</c:v>
                </c:pt>
                <c:pt idx="318">
                  <c:v>0.20392561173421342</c:v>
                </c:pt>
                <c:pt idx="319">
                  <c:v>0.20290852850254407</c:v>
                </c:pt>
                <c:pt idx="320">
                  <c:v>0.20189651799465538</c:v>
                </c:pt>
                <c:pt idx="321">
                  <c:v>0.200889554910232</c:v>
                </c:pt>
                <c:pt idx="322">
                  <c:v>0.19988761407514444</c:v>
                </c:pt>
                <c:pt idx="323">
                  <c:v>0.19889067044081965</c:v>
                </c:pt>
                <c:pt idx="324">
                  <c:v>0.19789869908361465</c:v>
                </c:pt>
                <c:pt idx="325">
                  <c:v>0.19691167520419406</c:v>
                </c:pt>
                <c:pt idx="326">
                  <c:v>0.19592957412690934</c:v>
                </c:pt>
                <c:pt idx="327">
                  <c:v>0.19495237129918247</c:v>
                </c:pt>
                <c:pt idx="328">
                  <c:v>0.19398004229089194</c:v>
                </c:pt>
                <c:pt idx="329">
                  <c:v>0.19301256279376169</c:v>
                </c:pt>
                <c:pt idx="330">
                  <c:v>0.19204990862075408</c:v>
                </c:pt>
                <c:pt idx="331">
                  <c:v>0.19109205570546459</c:v>
                </c:pt>
                <c:pt idx="332">
                  <c:v>0.1901389801015205</c:v>
                </c:pt>
                <c:pt idx="333">
                  <c:v>0.18919065798198204</c:v>
                </c:pt>
                <c:pt idx="334">
                  <c:v>0.18824706563874677</c:v>
                </c:pt>
                <c:pt idx="335">
                  <c:v>0.18730817948195699</c:v>
                </c:pt>
                <c:pt idx="336">
                  <c:v>0.18637397603940994</c:v>
                </c:pt>
                <c:pt idx="337">
                  <c:v>0.18544443195597082</c:v>
                </c:pt>
                <c:pt idx="338">
                  <c:v>0.18451952399298926</c:v>
                </c:pt>
                <c:pt idx="339">
                  <c:v>0.18359922902771789</c:v>
                </c:pt>
                <c:pt idx="340">
                  <c:v>0.18268352405273464</c:v>
                </c:pt>
                <c:pt idx="341">
                  <c:v>0.18177238617536751</c:v>
                </c:pt>
                <c:pt idx="342">
                  <c:v>0.18086579261712205</c:v>
                </c:pt>
                <c:pt idx="343">
                  <c:v>0.1799637207131122</c:v>
                </c:pt>
                <c:pt idx="344">
                  <c:v>0.17906614791149322</c:v>
                </c:pt>
                <c:pt idx="345">
                  <c:v>0.17817305177289841</c:v>
                </c:pt>
                <c:pt idx="346">
                  <c:v>0.17728440996987779</c:v>
                </c:pt>
                <c:pt idx="347">
                  <c:v>0.17640020028633993</c:v>
                </c:pt>
                <c:pt idx="348">
                  <c:v>0.17552040061699689</c:v>
                </c:pt>
                <c:pt idx="349">
                  <c:v>0.17464498896681085</c:v>
                </c:pt>
                <c:pt idx="350">
                  <c:v>0.17377394345044511</c:v>
                </c:pt>
                <c:pt idx="351">
                  <c:v>0.17290724229171636</c:v>
                </c:pt>
                <c:pt idx="352">
                  <c:v>0.17204486382305048</c:v>
                </c:pt>
                <c:pt idx="353">
                  <c:v>0.17118678648494096</c:v>
                </c:pt>
                <c:pt idx="354">
                  <c:v>0.1703329888254094</c:v>
                </c:pt>
                <c:pt idx="355">
                  <c:v>0.16948344949947008</c:v>
                </c:pt>
                <c:pt idx="356">
                  <c:v>0.16863814726859547</c:v>
                </c:pt>
                <c:pt idx="357">
                  <c:v>0.16779706100018588</c:v>
                </c:pt>
                <c:pt idx="358">
                  <c:v>0.16696016966704069</c:v>
                </c:pt>
                <c:pt idx="359">
                  <c:v>0.16612745234683304</c:v>
                </c:pt>
                <c:pt idx="360">
                  <c:v>0.16529888822158653</c:v>
                </c:pt>
                <c:pt idx="361">
                  <c:v>0.16447445657715487</c:v>
                </c:pt>
                <c:pt idx="362">
                  <c:v>0.16365413680270402</c:v>
                </c:pt>
                <c:pt idx="363">
                  <c:v>0.16283790839019696</c:v>
                </c:pt>
                <c:pt idx="364">
                  <c:v>0.16202575093388077</c:v>
                </c:pt>
                <c:pt idx="365">
                  <c:v>0.16121764412977674</c:v>
                </c:pt>
                <c:pt idx="366">
                  <c:v>0.16041356777517274</c:v>
                </c:pt>
                <c:pt idx="367">
                  <c:v>0.159613501768118</c:v>
                </c:pt>
                <c:pt idx="368">
                  <c:v>0.15881742610692071</c:v>
                </c:pt>
                <c:pt idx="369">
                  <c:v>0.15802532088964782</c:v>
                </c:pt>
                <c:pt idx="370">
                  <c:v>0.15723716631362761</c:v>
                </c:pt>
                <c:pt idx="371">
                  <c:v>0.15645294267495469</c:v>
                </c:pt>
                <c:pt idx="372">
                  <c:v>0.15567263036799728</c:v>
                </c:pt>
                <c:pt idx="373">
                  <c:v>0.15489620988490707</c:v>
                </c:pt>
                <c:pt idx="374">
                  <c:v>0.15412366181513143</c:v>
                </c:pt>
                <c:pt idx="375">
                  <c:v>0.15335496684492847</c:v>
                </c:pt>
                <c:pt idx="376">
                  <c:v>0.15259010575688386</c:v>
                </c:pt>
                <c:pt idx="377">
                  <c:v>0.15182905942943059</c:v>
                </c:pt>
                <c:pt idx="378">
                  <c:v>0.15107180883637086</c:v>
                </c:pt>
                <c:pt idx="379">
                  <c:v>0.15031833504640033</c:v>
                </c:pt>
                <c:pt idx="380">
                  <c:v>0.14956861922263504</c:v>
                </c:pt>
                <c:pt idx="381">
                  <c:v>0.14882264262214034</c:v>
                </c:pt>
                <c:pt idx="382">
                  <c:v>0.14808038659546244</c:v>
                </c:pt>
                <c:pt idx="383">
                  <c:v>0.14734183258616193</c:v>
                </c:pt>
                <c:pt idx="384">
                  <c:v>0.14660696213035015</c:v>
                </c:pt>
                <c:pt idx="385">
                  <c:v>0.14587575685622736</c:v>
                </c:pt>
                <c:pt idx="386">
                  <c:v>0.1451481984836237</c:v>
                </c:pt>
                <c:pt idx="387">
                  <c:v>0.14442426882354195</c:v>
                </c:pt>
                <c:pt idx="388">
                  <c:v>0.14370394977770293</c:v>
                </c:pt>
                <c:pt idx="389">
                  <c:v>0.14298722333809288</c:v>
                </c:pt>
                <c:pt idx="390">
                  <c:v>0.14227407158651356</c:v>
                </c:pt>
                <c:pt idx="391">
                  <c:v>0.14156447669413402</c:v>
                </c:pt>
                <c:pt idx="392">
                  <c:v>0.14085842092104497</c:v>
                </c:pt>
                <c:pt idx="393">
                  <c:v>0.14015588661581538</c:v>
                </c:pt>
                <c:pt idx="394">
                  <c:v>0.13945685621505094</c:v>
                </c:pt>
                <c:pt idx="395">
                  <c:v>0.13876131224295524</c:v>
                </c:pt>
                <c:pt idx="396">
                  <c:v>0.1380692373108928</c:v>
                </c:pt>
                <c:pt idx="397">
                  <c:v>0.13738061411695421</c:v>
                </c:pt>
                <c:pt idx="398">
                  <c:v>0.13669542544552385</c:v>
                </c:pt>
                <c:pt idx="399">
                  <c:v>0.13601365416684916</c:v>
                </c:pt>
                <c:pt idx="400">
                  <c:v>0.1353352832366127</c:v>
                </c:pt>
                <c:pt idx="401">
                  <c:v>0.13466029569550581</c:v>
                </c:pt>
                <c:pt idx="402">
                  <c:v>0.13398867466880496</c:v>
                </c:pt>
                <c:pt idx="403">
                  <c:v>0.13332040336594939</c:v>
                </c:pt>
                <c:pt idx="404">
                  <c:v>0.13265546508012172</c:v>
                </c:pt>
                <c:pt idx="405">
                  <c:v>0.13199384318783022</c:v>
                </c:pt>
                <c:pt idx="406">
                  <c:v>0.13133552114849303</c:v>
                </c:pt>
                <c:pt idx="407">
                  <c:v>0.13068048250402503</c:v>
                </c:pt>
                <c:pt idx="408">
                  <c:v>0.13002871087842593</c:v>
                </c:pt>
                <c:pt idx="409">
                  <c:v>0.12938018997737111</c:v>
                </c:pt>
                <c:pt idx="410">
                  <c:v>0.12873490358780421</c:v>
                </c:pt>
                <c:pt idx="411">
                  <c:v>0.12809283557753198</c:v>
                </c:pt>
                <c:pt idx="412">
                  <c:v>0.12745396989482075</c:v>
                </c:pt>
                <c:pt idx="413">
                  <c:v>0.1268182905679951</c:v>
                </c:pt>
                <c:pt idx="414">
                  <c:v>0.12618578170503875</c:v>
                </c:pt>
                <c:pt idx="415">
                  <c:v>0.1255564274931972</c:v>
                </c:pt>
                <c:pt idx="416">
                  <c:v>0.12493021219858243</c:v>
                </c:pt>
                <c:pt idx="417">
                  <c:v>0.12430712016577934</c:v>
                </c:pt>
                <c:pt idx="418">
                  <c:v>0.12368713581745486</c:v>
                </c:pt>
                <c:pt idx="419">
                  <c:v>0.12307024365396772</c:v>
                </c:pt>
                <c:pt idx="420">
                  <c:v>0.12245642825298189</c:v>
                </c:pt>
                <c:pt idx="421">
                  <c:v>0.12184567426908036</c:v>
                </c:pt>
                <c:pt idx="422">
                  <c:v>0.12123796643338162</c:v>
                </c:pt>
                <c:pt idx="423">
                  <c:v>0.12063328955315832</c:v>
                </c:pt>
                <c:pt idx="424">
                  <c:v>0.12003162851145671</c:v>
                </c:pt>
                <c:pt idx="425">
                  <c:v>0.11943296826671962</c:v>
                </c:pt>
                <c:pt idx="426">
                  <c:v>0.11883729385240961</c:v>
                </c:pt>
                <c:pt idx="427">
                  <c:v>0.11824459037663539</c:v>
                </c:pt>
                <c:pt idx="428">
                  <c:v>0.11765484302177917</c:v>
                </c:pt>
                <c:pt idx="429">
                  <c:v>0.11706803704412637</c:v>
                </c:pt>
                <c:pt idx="430">
                  <c:v>0.11648415777349698</c:v>
                </c:pt>
                <c:pt idx="431">
                  <c:v>0.11590319061287875</c:v>
                </c:pt>
                <c:pt idx="432">
                  <c:v>0.1153251210380625</c:v>
                </c:pt>
                <c:pt idx="433">
                  <c:v>0.11474993459727875</c:v>
                </c:pt>
                <c:pt idx="434">
                  <c:v>0.11417761691083649</c:v>
                </c:pt>
                <c:pt idx="435">
                  <c:v>0.11360815367076371</c:v>
                </c:pt>
                <c:pt idx="436">
                  <c:v>0.11304153064044986</c:v>
                </c:pt>
                <c:pt idx="437">
                  <c:v>0.11247773365428955</c:v>
                </c:pt>
                <c:pt idx="438">
                  <c:v>0.11191674861732888</c:v>
                </c:pt>
                <c:pt idx="439">
                  <c:v>0.11135856150491262</c:v>
                </c:pt>
                <c:pt idx="440">
                  <c:v>0.11080315836233388</c:v>
                </c:pt>
                <c:pt idx="441">
                  <c:v>0.11025052530448522</c:v>
                </c:pt>
                <c:pt idx="442">
                  <c:v>0.10970064851551135</c:v>
                </c:pt>
                <c:pt idx="443">
                  <c:v>0.10915351424846408</c:v>
                </c:pt>
                <c:pt idx="444">
                  <c:v>0.10860910882495797</c:v>
                </c:pt>
                <c:pt idx="445">
                  <c:v>0.10806741863482927</c:v>
                </c:pt>
                <c:pt idx="446">
                  <c:v>0.10752843013579494</c:v>
                </c:pt>
                <c:pt idx="447">
                  <c:v>0.10699212985311442</c:v>
                </c:pt>
                <c:pt idx="448">
                  <c:v>0.10645850437925285</c:v>
                </c:pt>
                <c:pt idx="449">
                  <c:v>0.10592754037354536</c:v>
                </c:pt>
                <c:pt idx="450">
                  <c:v>0.10539922456186435</c:v>
                </c:pt>
                <c:pt idx="451">
                  <c:v>0.10487354373628684</c:v>
                </c:pt>
                <c:pt idx="452">
                  <c:v>0.10435048475476499</c:v>
                </c:pt>
                <c:pt idx="453">
                  <c:v>0.10383003454079692</c:v>
                </c:pt>
                <c:pt idx="454">
                  <c:v>0.1033121800831002</c:v>
                </c:pt>
                <c:pt idx="455">
                  <c:v>0.10279690843528638</c:v>
                </c:pt>
                <c:pt idx="456">
                  <c:v>0.10228420671553744</c:v>
                </c:pt>
                <c:pt idx="457">
                  <c:v>0.10177406210628373</c:v>
                </c:pt>
                <c:pt idx="458">
                  <c:v>0.10126646185388341</c:v>
                </c:pt>
                <c:pt idx="459">
                  <c:v>0.10076139326830372</c:v>
                </c:pt>
                <c:pt idx="460">
                  <c:v>0.10025884372280369</c:v>
                </c:pt>
                <c:pt idx="461">
                  <c:v>9.9758800653618626E-2</c:v>
                </c:pt>
                <c:pt idx="462">
                  <c:v>9.9261251559645644E-2</c:v>
                </c:pt>
                <c:pt idx="463">
                  <c:v>9.8766184002131538E-2</c:v>
                </c:pt>
                <c:pt idx="464">
                  <c:v>9.8273585604361544E-2</c:v>
                </c:pt>
                <c:pt idx="465">
                  <c:v>9.7783444051350032E-2</c:v>
                </c:pt>
                <c:pt idx="466">
                  <c:v>9.7295747089532758E-2</c:v>
                </c:pt>
                <c:pt idx="467">
                  <c:v>9.6810482526460157E-2</c:v>
                </c:pt>
                <c:pt idx="468">
                  <c:v>9.6327638230493035E-2</c:v>
                </c:pt>
                <c:pt idx="469">
                  <c:v>9.5847202130498646E-2</c:v>
                </c:pt>
                <c:pt idx="470">
                  <c:v>9.5369162215549627E-2</c:v>
                </c:pt>
                <c:pt idx="471">
                  <c:v>9.4893506534623112E-2</c:v>
                </c:pt>
                <c:pt idx="472">
                  <c:v>9.4420223196302319E-2</c:v>
                </c:pt>
                <c:pt idx="473">
                  <c:v>9.3949300368479233E-2</c:v>
                </c:pt>
                <c:pt idx="474">
                  <c:v>9.3480726278058465E-2</c:v>
                </c:pt>
                <c:pt idx="475">
                  <c:v>9.3014489210663479E-2</c:v>
                </c:pt>
                <c:pt idx="476">
                  <c:v>9.2550577510343263E-2</c:v>
                </c:pt>
                <c:pt idx="477">
                  <c:v>9.2088979579281152E-2</c:v>
                </c:pt>
                <c:pt idx="478">
                  <c:v>9.1629683877504836E-2</c:v>
                </c:pt>
                <c:pt idx="479">
                  <c:v>9.1172678922597852E-2</c:v>
                </c:pt>
                <c:pt idx="480">
                  <c:v>9.0717953289412456E-2</c:v>
                </c:pt>
                <c:pt idx="481">
                  <c:v>9.0265495609784252E-2</c:v>
                </c:pt>
                <c:pt idx="482">
                  <c:v>8.9815294572247628E-2</c:v>
                </c:pt>
                <c:pt idx="483">
                  <c:v>8.9367338921753192E-2</c:v>
                </c:pt>
                <c:pt idx="484">
                  <c:v>8.8921617459386343E-2</c:v>
                </c:pt>
                <c:pt idx="485">
                  <c:v>8.8478119042087258E-2</c:v>
                </c:pt>
                <c:pt idx="486">
                  <c:v>8.8036832582372535E-2</c:v>
                </c:pt>
                <c:pt idx="487">
                  <c:v>8.7597747048057575E-2</c:v>
                </c:pt>
                <c:pt idx="488">
                  <c:v>8.7160851461981298E-2</c:v>
                </c:pt>
                <c:pt idx="489">
                  <c:v>8.6726134901731117E-2</c:v>
                </c:pt>
                <c:pt idx="490">
                  <c:v>8.6293586499370481E-2</c:v>
                </c:pt>
                <c:pt idx="491">
                  <c:v>8.5863195441166829E-2</c:v>
                </c:pt>
                <c:pt idx="492">
                  <c:v>8.5434950967321205E-2</c:v>
                </c:pt>
                <c:pt idx="493">
                  <c:v>8.5008842371699575E-2</c:v>
                </c:pt>
                <c:pt idx="494">
                  <c:v>8.4584859001564677E-2</c:v>
                </c:pt>
                <c:pt idx="495">
                  <c:v>8.4162990257310347E-2</c:v>
                </c:pt>
                <c:pt idx="496">
                  <c:v>8.3743225592195908E-2</c:v>
                </c:pt>
                <c:pt idx="497">
                  <c:v>8.3325554512082955E-2</c:v>
                </c:pt>
                <c:pt idx="498">
                  <c:v>8.2909966575172661E-2</c:v>
                </c:pt>
                <c:pt idx="499">
                  <c:v>8.2496451391744996E-2</c:v>
                </c:pt>
                <c:pt idx="500">
                  <c:v>8.2084998623898786E-2</c:v>
                </c:pt>
                <c:pt idx="501">
                  <c:v>8.1675597985293433E-2</c:v>
                </c:pt>
                <c:pt idx="502">
                  <c:v>8.126823924089166E-2</c:v>
                </c:pt>
                <c:pt idx="503">
                  <c:v>8.0862912206703649E-2</c:v>
                </c:pt>
                <c:pt idx="504">
                  <c:v>8.0459606749532439E-2</c:v>
                </c:pt>
                <c:pt idx="505">
                  <c:v>8.0058312786720501E-2</c:v>
                </c:pt>
                <c:pt idx="506">
                  <c:v>7.9659020285898011E-2</c:v>
                </c:pt>
                <c:pt idx="507">
                  <c:v>7.9261719264731564E-2</c:v>
                </c:pt>
                <c:pt idx="508">
                  <c:v>7.8866399790674946E-2</c:v>
                </c:pt>
                <c:pt idx="509">
                  <c:v>7.8473051980720729E-2</c:v>
                </c:pt>
                <c:pt idx="510">
                  <c:v>7.8081666001153127E-2</c:v>
                </c:pt>
                <c:pt idx="511">
                  <c:v>7.7692232067302372E-2</c:v>
                </c:pt>
                <c:pt idx="512">
                  <c:v>7.7304740443299713E-2</c:v>
                </c:pt>
                <c:pt idx="513">
                  <c:v>7.6919181441834489E-2</c:v>
                </c:pt>
                <c:pt idx="514">
                  <c:v>7.6535545423911486E-2</c:v>
                </c:pt>
                <c:pt idx="515">
                  <c:v>7.6153822798610327E-2</c:v>
                </c:pt>
                <c:pt idx="516">
                  <c:v>7.5774004022845481E-2</c:v>
                </c:pt>
                <c:pt idx="517">
                  <c:v>7.5396079601127722E-2</c:v>
                </c:pt>
                <c:pt idx="518">
                  <c:v>7.5020040085326978E-2</c:v>
                </c:pt>
                <c:pt idx="519">
                  <c:v>7.4645876074435555E-2</c:v>
                </c:pt>
                <c:pt idx="520">
                  <c:v>7.4273578214333877E-2</c:v>
                </c:pt>
                <c:pt idx="521">
                  <c:v>7.3903137197555924E-2</c:v>
                </c:pt>
                <c:pt idx="522">
                  <c:v>7.3534543763057084E-2</c:v>
                </c:pt>
                <c:pt idx="523">
                  <c:v>7.3167788695982214E-2</c:v>
                </c:pt>
                <c:pt idx="524">
                  <c:v>7.2802862827435574E-2</c:v>
                </c:pt>
                <c:pt idx="525">
                  <c:v>7.2439757034251456E-2</c:v>
                </c:pt>
                <c:pt idx="526">
                  <c:v>7.2078462238766058E-2</c:v>
                </c:pt>
                <c:pt idx="527">
                  <c:v>7.1718969408590766E-2</c:v>
                </c:pt>
                <c:pt idx="528">
                  <c:v>7.1361269556386039E-2</c:v>
                </c:pt>
                <c:pt idx="529">
                  <c:v>7.100535373963697E-2</c:v>
                </c:pt>
                <c:pt idx="530">
                  <c:v>7.0651213060429555E-2</c:v>
                </c:pt>
                <c:pt idx="531">
                  <c:v>7.0298838665228444E-2</c:v>
                </c:pt>
                <c:pt idx="532">
                  <c:v>6.9948221744655356E-2</c:v>
                </c:pt>
                <c:pt idx="533">
                  <c:v>6.9599353533269029E-2</c:v>
                </c:pt>
                <c:pt idx="534">
                  <c:v>6.9252225309345994E-2</c:v>
                </c:pt>
                <c:pt idx="535">
                  <c:v>6.8906828394662542E-2</c:v>
                </c:pt>
                <c:pt idx="536">
                  <c:v>6.8563154154277911E-2</c:v>
                </c:pt>
                <c:pt idx="537">
                  <c:v>6.8221193996318083E-2</c:v>
                </c:pt>
                <c:pt idx="538">
                  <c:v>6.7880939371761428E-2</c:v>
                </c:pt>
                <c:pt idx="539">
                  <c:v>6.7542381774224489E-2</c:v>
                </c:pt>
                <c:pt idx="540">
                  <c:v>6.720551273974977E-2</c:v>
                </c:pt>
                <c:pt idx="541">
                  <c:v>6.6870323846593804E-2</c:v>
                </c:pt>
                <c:pt idx="542">
                  <c:v>6.6536806715016827E-2</c:v>
                </c:pt>
                <c:pt idx="543">
                  <c:v>6.6204953007073242E-2</c:v>
                </c:pt>
                <c:pt idx="544">
                  <c:v>6.5874754426402962E-2</c:v>
                </c:pt>
                <c:pt idx="545">
                  <c:v>6.5546202718024318E-2</c:v>
                </c:pt>
                <c:pt idx="546">
                  <c:v>6.5219289668127484E-2</c:v>
                </c:pt>
                <c:pt idx="547">
                  <c:v>6.489400710386925E-2</c:v>
                </c:pt>
                <c:pt idx="548">
                  <c:v>6.457034689316847E-2</c:v>
                </c:pt>
                <c:pt idx="549">
                  <c:v>6.4248300944503067E-2</c:v>
                </c:pt>
                <c:pt idx="550">
                  <c:v>6.392786120670757E-2</c:v>
                </c:pt>
                <c:pt idx="551">
                  <c:v>6.3609019668771777E-2</c:v>
                </c:pt>
                <c:pt idx="552">
                  <c:v>6.329176835964069E-2</c:v>
                </c:pt>
                <c:pt idx="553">
                  <c:v>6.2976099348015083E-2</c:v>
                </c:pt>
                <c:pt idx="554">
                  <c:v>6.2662004742153152E-2</c:v>
                </c:pt>
                <c:pt idx="555">
                  <c:v>6.2349476689673403E-2</c:v>
                </c:pt>
                <c:pt idx="556">
                  <c:v>6.2038507377358297E-2</c:v>
                </c:pt>
                <c:pt idx="557">
                  <c:v>6.1729089030958792E-2</c:v>
                </c:pt>
                <c:pt idx="558">
                  <c:v>6.1421213915000133E-2</c:v>
                </c:pt>
                <c:pt idx="559">
                  <c:v>6.1114874332588359E-2</c:v>
                </c:pt>
                <c:pt idx="560">
                  <c:v>6.0810062625217945E-2</c:v>
                </c:pt>
                <c:pt idx="561">
                  <c:v>6.0506771172580395E-2</c:v>
                </c:pt>
                <c:pt idx="562">
                  <c:v>6.0204992392373514E-2</c:v>
                </c:pt>
                <c:pt idx="563">
                  <c:v>5.9904718740112183E-2</c:v>
                </c:pt>
                <c:pt idx="564">
                  <c:v>5.960594270893934E-2</c:v>
                </c:pt>
                <c:pt idx="565">
                  <c:v>5.930865682943872E-2</c:v>
                </c:pt>
                <c:pt idx="566">
                  <c:v>5.9012853669447835E-2</c:v>
                </c:pt>
                <c:pt idx="567">
                  <c:v>5.871852583387225E-2</c:v>
                </c:pt>
                <c:pt idx="568">
                  <c:v>5.8425665964500821E-2</c:v>
                </c:pt>
                <c:pt idx="569">
                  <c:v>5.8134266739821472E-2</c:v>
                </c:pt>
                <c:pt idx="570">
                  <c:v>5.7844320874838456E-2</c:v>
                </c:pt>
                <c:pt idx="571">
                  <c:v>5.7555821120890027E-2</c:v>
                </c:pt>
                <c:pt idx="572">
                  <c:v>5.7268760265467338E-2</c:v>
                </c:pt>
                <c:pt idx="573">
                  <c:v>5.6983131132034036E-2</c:v>
                </c:pt>
                <c:pt idx="574">
                  <c:v>5.669892657984691E-2</c:v>
                </c:pt>
                <c:pt idx="575">
                  <c:v>5.641613950377735E-2</c:v>
                </c:pt>
                <c:pt idx="576">
                  <c:v>5.6134762834133697E-2</c:v>
                </c:pt>
                <c:pt idx="577">
                  <c:v>5.5854789536484629E-2</c:v>
                </c:pt>
                <c:pt idx="578">
                  <c:v>5.5576212611483065E-2</c:v>
                </c:pt>
                <c:pt idx="579">
                  <c:v>5.5299025094691381E-2</c:v>
                </c:pt>
                <c:pt idx="580">
                  <c:v>5.5023220056407217E-2</c:v>
                </c:pt>
                <c:pt idx="581">
                  <c:v>5.4748790601490266E-2</c:v>
                </c:pt>
                <c:pt idx="582">
                  <c:v>5.4475729869189859E-2</c:v>
                </c:pt>
                <c:pt idx="583">
                  <c:v>5.4204031032973464E-2</c:v>
                </c:pt>
                <c:pt idx="584">
                  <c:v>5.3933687300356019E-2</c:v>
                </c:pt>
                <c:pt idx="585">
                  <c:v>5.3664691912730114E-2</c:v>
                </c:pt>
                <c:pt idx="586">
                  <c:v>5.3397038145197084E-2</c:v>
                </c:pt>
                <c:pt idx="587">
                  <c:v>5.313071930639876E-2</c:v>
                </c:pt>
                <c:pt idx="588">
                  <c:v>5.2865728738350368E-2</c:v>
                </c:pt>
                <c:pt idx="589">
                  <c:v>5.2602059816273812E-2</c:v>
                </c:pt>
                <c:pt idx="590">
                  <c:v>5.2339705948432388E-2</c:v>
                </c:pt>
                <c:pt idx="591">
                  <c:v>5.2078660575965698E-2</c:v>
                </c:pt>
                <c:pt idx="592">
                  <c:v>5.1818917172725805E-2</c:v>
                </c:pt>
                <c:pt idx="593">
                  <c:v>5.1560469245114204E-2</c:v>
                </c:pt>
                <c:pt idx="594">
                  <c:v>5.1303310331919108E-2</c:v>
                </c:pt>
                <c:pt idx="595">
                  <c:v>5.1047434004154395E-2</c:v>
                </c:pt>
                <c:pt idx="596">
                  <c:v>5.0792833864898475E-2</c:v>
                </c:pt>
                <c:pt idx="597">
                  <c:v>5.0539503549134675E-2</c:v>
                </c:pt>
                <c:pt idx="598">
                  <c:v>5.0287436723591865E-2</c:v>
                </c:pt>
                <c:pt idx="599">
                  <c:v>5.0036627086586287E-2</c:v>
                </c:pt>
                <c:pt idx="600">
                  <c:v>4.9787068367863938E-2</c:v>
                </c:pt>
                <c:pt idx="601">
                  <c:v>4.9538754328443853E-2</c:v>
                </c:pt>
                <c:pt idx="602">
                  <c:v>4.9291678760462143E-2</c:v>
                </c:pt>
                <c:pt idx="603">
                  <c:v>4.9045835487016728E-2</c:v>
                </c:pt>
                <c:pt idx="604">
                  <c:v>4.8801218362012962E-2</c:v>
                </c:pt>
                <c:pt idx="605">
                  <c:v>4.8557821270009946E-2</c:v>
                </c:pt>
                <c:pt idx="606">
                  <c:v>4.8315638126067768E-2</c:v>
                </c:pt>
                <c:pt idx="607">
                  <c:v>4.8074662875595177E-2</c:v>
                </c:pt>
                <c:pt idx="608">
                  <c:v>4.7834889494198361E-2</c:v>
                </c:pt>
                <c:pt idx="609">
                  <c:v>4.759631198753031E-2</c:v>
                </c:pt>
                <c:pt idx="610">
                  <c:v>4.7358924391140901E-2</c:v>
                </c:pt>
                <c:pt idx="611">
                  <c:v>4.7122720770327912E-2</c:v>
                </c:pt>
                <c:pt idx="612">
                  <c:v>4.6887695219988465E-2</c:v>
                </c:pt>
                <c:pt idx="613">
                  <c:v>4.6653841864471628E-2</c:v>
                </c:pt>
                <c:pt idx="614">
                  <c:v>4.6421154857431257E-2</c:v>
                </c:pt>
                <c:pt idx="615">
                  <c:v>4.6189628381680094E-2</c:v>
                </c:pt>
                <c:pt idx="616">
                  <c:v>4.5959256649044204E-2</c:v>
                </c:pt>
                <c:pt idx="617">
                  <c:v>4.573003390021823E-2</c:v>
                </c:pt>
                <c:pt idx="618">
                  <c:v>4.550195440462157E-2</c:v>
                </c:pt>
                <c:pt idx="619">
                  <c:v>4.5275012460254886E-2</c:v>
                </c:pt>
                <c:pt idx="620">
                  <c:v>4.5049202393557801E-2</c:v>
                </c:pt>
                <c:pt idx="621">
                  <c:v>4.4824518559266849E-2</c:v>
                </c:pt>
                <c:pt idx="622">
                  <c:v>4.4600955340274515E-2</c:v>
                </c:pt>
                <c:pt idx="623">
                  <c:v>4.4378507147488651E-2</c:v>
                </c:pt>
                <c:pt idx="624">
                  <c:v>4.415716841969286E-2</c:v>
                </c:pt>
                <c:pt idx="625">
                  <c:v>4.3936933623407413E-2</c:v>
                </c:pt>
                <c:pt idx="626">
                  <c:v>4.3717797252750927E-2</c:v>
                </c:pt>
                <c:pt idx="627">
                  <c:v>4.3499753829302733E-2</c:v>
                </c:pt>
                <c:pt idx="628">
                  <c:v>4.3282797901965896E-2</c:v>
                </c:pt>
                <c:pt idx="629">
                  <c:v>4.3066924046830921E-2</c:v>
                </c:pt>
                <c:pt idx="630">
                  <c:v>4.2852126867040166E-2</c:v>
                </c:pt>
                <c:pt idx="631">
                  <c:v>4.2638400992652987E-2</c:v>
                </c:pt>
                <c:pt idx="632">
                  <c:v>4.2425741080511378E-2</c:v>
                </c:pt>
                <c:pt idx="633">
                  <c:v>4.2214141814106459E-2</c:v>
                </c:pt>
                <c:pt idx="634">
                  <c:v>4.2003597903445551E-2</c:v>
                </c:pt>
                <c:pt idx="635">
                  <c:v>4.1794104084919889E-2</c:v>
                </c:pt>
                <c:pt idx="636">
                  <c:v>4.1585655121173161E-2</c:v>
                </c:pt>
                <c:pt idx="637">
                  <c:v>4.1378245800970367E-2</c:v>
                </c:pt>
                <c:pt idx="638">
                  <c:v>4.117187093906774E-2</c:v>
                </c:pt>
                <c:pt idx="639">
                  <c:v>4.0966525376082925E-2</c:v>
                </c:pt>
                <c:pt idx="640">
                  <c:v>4.0762203978366204E-2</c:v>
                </c:pt>
                <c:pt idx="641">
                  <c:v>4.0558901637871979E-2</c:v>
                </c:pt>
                <c:pt idx="642">
                  <c:v>4.0356613272031126E-2</c:v>
                </c:pt>
                <c:pt idx="643">
                  <c:v>4.0155333823624031E-2</c:v>
                </c:pt>
                <c:pt idx="644">
                  <c:v>3.9955058260653882E-2</c:v>
                </c:pt>
                <c:pt idx="645">
                  <c:v>3.9755781576221304E-2</c:v>
                </c:pt>
                <c:pt idx="646">
                  <c:v>3.9557498788398718E-2</c:v>
                </c:pt>
                <c:pt idx="647">
                  <c:v>3.9360204940106128E-2</c:v>
                </c:pt>
                <c:pt idx="648">
                  <c:v>3.9163895098987066E-2</c:v>
                </c:pt>
                <c:pt idx="649">
                  <c:v>3.8968564357285247E-2</c:v>
                </c:pt>
                <c:pt idx="650">
                  <c:v>3.8774207831722016E-2</c:v>
                </c:pt>
                <c:pt idx="651">
                  <c:v>3.8580820663374045E-2</c:v>
                </c:pt>
                <c:pt idx="652">
                  <c:v>3.8388398017552061E-2</c:v>
                </c:pt>
                <c:pt idx="653">
                  <c:v>3.8196935083679925E-2</c:v>
                </c:pt>
                <c:pt idx="654">
                  <c:v>3.8006427075174293E-2</c:v>
                </c:pt>
                <c:pt idx="655">
                  <c:v>3.7816869229325069E-2</c:v>
                </c:pt>
                <c:pt idx="656">
                  <c:v>3.7628256807176214E-2</c:v>
                </c:pt>
                <c:pt idx="657">
                  <c:v>3.7440585093407329E-2</c:v>
                </c:pt>
                <c:pt idx="658">
                  <c:v>3.7253849396215809E-2</c:v>
                </c:pt>
                <c:pt idx="659">
                  <c:v>3.7068045047199495E-2</c:v>
                </c:pt>
                <c:pt idx="660">
                  <c:v>3.6883167401239994E-2</c:v>
                </c:pt>
                <c:pt idx="661">
                  <c:v>3.6699211836386553E-2</c:v>
                </c:pt>
                <c:pt idx="662">
                  <c:v>3.6516173753740382E-2</c:v>
                </c:pt>
                <c:pt idx="663">
                  <c:v>3.6334048577340003E-2</c:v>
                </c:pt>
                <c:pt idx="664">
                  <c:v>3.6152831754046405E-2</c:v>
                </c:pt>
                <c:pt idx="665">
                  <c:v>3.5972518753429647E-2</c:v>
                </c:pt>
                <c:pt idx="666">
                  <c:v>3.5793105067655304E-2</c:v>
                </c:pt>
                <c:pt idx="667">
                  <c:v>3.5614586211371847E-2</c:v>
                </c:pt>
                <c:pt idx="668">
                  <c:v>3.5436957721598647E-2</c:v>
                </c:pt>
                <c:pt idx="669">
                  <c:v>3.52602151576141E-2</c:v>
                </c:pt>
                <c:pt idx="670">
                  <c:v>3.5084354100845025E-2</c:v>
                </c:pt>
                <c:pt idx="671">
                  <c:v>3.4909370154755759E-2</c:v>
                </c:pt>
                <c:pt idx="672">
                  <c:v>3.4735258944738549E-2</c:v>
                </c:pt>
                <c:pt idx="673">
                  <c:v>3.4562016118004101E-2</c:v>
                </c:pt>
                <c:pt idx="674">
                  <c:v>3.4389637343472695E-2</c:v>
                </c:pt>
                <c:pt idx="675">
                  <c:v>3.4218118311666032E-2</c:v>
                </c:pt>
                <c:pt idx="676">
                  <c:v>3.4047454734599344E-2</c:v>
                </c:pt>
                <c:pt idx="677">
                  <c:v>3.3877642345674315E-2</c:v>
                </c:pt>
                <c:pt idx="678">
                  <c:v>3.3708676899572396E-2</c:v>
                </c:pt>
                <c:pt idx="679">
                  <c:v>3.3540554172148622E-2</c:v>
                </c:pt>
                <c:pt idx="680">
                  <c:v>3.3373269960326066E-2</c:v>
                </c:pt>
                <c:pt idx="681">
                  <c:v>3.3206820081990732E-2</c:v>
                </c:pt>
                <c:pt idx="682">
                  <c:v>3.3041200375886939E-2</c:v>
                </c:pt>
                <c:pt idx="683">
                  <c:v>3.2876406701513448E-2</c:v>
                </c:pt>
                <c:pt idx="684">
                  <c:v>3.2712434939019798E-2</c:v>
                </c:pt>
                <c:pt idx="685">
                  <c:v>3.2549280989103417E-2</c:v>
                </c:pt>
                <c:pt idx="686">
                  <c:v>3.2386940772907047E-2</c:v>
                </c:pt>
                <c:pt idx="687">
                  <c:v>3.2225410231916787E-2</c:v>
                </c:pt>
                <c:pt idx="688">
                  <c:v>3.2064685327860769E-2</c:v>
                </c:pt>
                <c:pt idx="689">
                  <c:v>3.1904762042607955E-2</c:v>
                </c:pt>
                <c:pt idx="690">
                  <c:v>3.1745636378067939E-2</c:v>
                </c:pt>
                <c:pt idx="691">
                  <c:v>3.1587304356090792E-2</c:v>
                </c:pt>
                <c:pt idx="692">
                  <c:v>3.1429762018367696E-2</c:v>
                </c:pt>
                <c:pt idx="693">
                  <c:v>3.1273005426332066E-2</c:v>
                </c:pt>
                <c:pt idx="694">
                  <c:v>3.1117030661060842E-2</c:v>
                </c:pt>
                <c:pt idx="695">
                  <c:v>3.0961833823176882E-2</c:v>
                </c:pt>
                <c:pt idx="696">
                  <c:v>3.0807411032751073E-2</c:v>
                </c:pt>
                <c:pt idx="697">
                  <c:v>3.0653758429205629E-2</c:v>
                </c:pt>
                <c:pt idx="698">
                  <c:v>3.0500872171217486E-2</c:v>
                </c:pt>
                <c:pt idx="699">
                  <c:v>3.0348748436622188E-2</c:v>
                </c:pt>
                <c:pt idx="700">
                  <c:v>3.0197383422318504E-2</c:v>
                </c:pt>
                <c:pt idx="701">
                  <c:v>3.0046773344173144E-2</c:v>
                </c:pt>
                <c:pt idx="702">
                  <c:v>2.9896914436926308E-2</c:v>
                </c:pt>
                <c:pt idx="703">
                  <c:v>2.9747802954097541E-2</c:v>
                </c:pt>
                <c:pt idx="704">
                  <c:v>2.9599435167891985E-2</c:v>
                </c:pt>
                <c:pt idx="705">
                  <c:v>2.9451807369107283E-2</c:v>
                </c:pt>
                <c:pt idx="706">
                  <c:v>2.9304915867040763E-2</c:v>
                </c:pt>
                <c:pt idx="707">
                  <c:v>2.915875698939719E-2</c:v>
                </c:pt>
                <c:pt idx="708">
                  <c:v>2.9013327082197053E-2</c:v>
                </c:pt>
                <c:pt idx="709">
                  <c:v>2.8868622509685072E-2</c:v>
                </c:pt>
                <c:pt idx="710">
                  <c:v>2.8724639654239416E-2</c:v>
                </c:pt>
                <c:pt idx="711">
                  <c:v>2.8581374916281214E-2</c:v>
                </c:pt>
                <c:pt idx="712">
                  <c:v>2.8438824714184494E-2</c:v>
                </c:pt>
                <c:pt idx="713">
                  <c:v>2.8296985484186854E-2</c:v>
                </c:pt>
                <c:pt idx="714">
                  <c:v>2.8155853680300092E-2</c:v>
                </c:pt>
                <c:pt idx="715">
                  <c:v>2.8015425774221805E-2</c:v>
                </c:pt>
                <c:pt idx="716">
                  <c:v>2.7875698255247015E-2</c:v>
                </c:pt>
                <c:pt idx="717">
                  <c:v>2.7736667630180456E-2</c:v>
                </c:pt>
                <c:pt idx="718">
                  <c:v>2.7598330423249294E-2</c:v>
                </c:pt>
                <c:pt idx="719">
                  <c:v>2.746068317601608E-2</c:v>
                </c:pt>
                <c:pt idx="720">
                  <c:v>2.7323722447292559E-2</c:v>
                </c:pt>
                <c:pt idx="721">
                  <c:v>2.7187444813053317E-2</c:v>
                </c:pt>
                <c:pt idx="722">
                  <c:v>2.7051846866350402E-2</c:v>
                </c:pt>
                <c:pt idx="723">
                  <c:v>2.6916925217228112E-2</c:v>
                </c:pt>
                <c:pt idx="724">
                  <c:v>2.6782676492638161E-2</c:v>
                </c:pt>
                <c:pt idx="725">
                  <c:v>2.6649097336355489E-2</c:v>
                </c:pt>
                <c:pt idx="726">
                  <c:v>2.6516184408894177E-2</c:v>
                </c:pt>
                <c:pt idx="727">
                  <c:v>2.6383934387424139E-2</c:v>
                </c:pt>
                <c:pt idx="728">
                  <c:v>2.6252343965687958E-2</c:v>
                </c:pt>
                <c:pt idx="729">
                  <c:v>2.6121409853918219E-2</c:v>
                </c:pt>
                <c:pt idx="730">
                  <c:v>2.5991128778755337E-2</c:v>
                </c:pt>
                <c:pt idx="731">
                  <c:v>2.5861497483165633E-2</c:v>
                </c:pt>
                <c:pt idx="732">
                  <c:v>2.5732512726359937E-2</c:v>
                </c:pt>
                <c:pt idx="733">
                  <c:v>2.5604171283712659E-2</c:v>
                </c:pt>
                <c:pt idx="734">
                  <c:v>2.5476469946681009E-2</c:v>
                </c:pt>
                <c:pt idx="735">
                  <c:v>2.5349405522724935E-2</c:v>
                </c:pt>
                <c:pt idx="736">
                  <c:v>2.5222974835227219E-2</c:v>
                </c:pt>
                <c:pt idx="737">
                  <c:v>2.5097174723414054E-2</c:v>
                </c:pt>
                <c:pt idx="738">
                  <c:v>2.4972002042276155E-2</c:v>
                </c:pt>
                <c:pt idx="739">
                  <c:v>2.4847453662489916E-2</c:v>
                </c:pt>
                <c:pt idx="740">
                  <c:v>2.4723526470339388E-2</c:v>
                </c:pt>
                <c:pt idx="741">
                  <c:v>2.4600217367638306E-2</c:v>
                </c:pt>
                <c:pt idx="742">
                  <c:v>2.4477523271652656E-2</c:v>
                </c:pt>
                <c:pt idx="743">
                  <c:v>2.4355441115023701E-2</c:v>
                </c:pt>
                <c:pt idx="744">
                  <c:v>2.4233967845691099E-2</c:v>
                </c:pt>
                <c:pt idx="745">
                  <c:v>2.4113100426816865E-2</c:v>
                </c:pt>
                <c:pt idx="746">
                  <c:v>2.3992835836709175E-2</c:v>
                </c:pt>
                <c:pt idx="747">
                  <c:v>2.3873171068747024E-2</c:v>
                </c:pt>
                <c:pt idx="748">
                  <c:v>2.3754103131304993E-2</c:v>
                </c:pt>
                <c:pt idx="749">
                  <c:v>2.3635629047678432E-2</c:v>
                </c:pt>
                <c:pt idx="750">
                  <c:v>2.351774585600911E-2</c:v>
                </c:pt>
                <c:pt idx="751">
                  <c:v>2.340045060921106E-2</c:v>
                </c:pt>
                <c:pt idx="752">
                  <c:v>2.3283740374897003E-2</c:v>
                </c:pt>
                <c:pt idx="753">
                  <c:v>2.3167612235305019E-2</c:v>
                </c:pt>
                <c:pt idx="754">
                  <c:v>2.3052063287225557E-2</c:v>
                </c:pt>
                <c:pt idx="755">
                  <c:v>2.293709064192892E-2</c:v>
                </c:pt>
                <c:pt idx="756">
                  <c:v>2.2822691425092981E-2</c:v>
                </c:pt>
                <c:pt idx="757">
                  <c:v>2.2708862776731328E-2</c:v>
                </c:pt>
                <c:pt idx="758">
                  <c:v>2.2595601851121864E-2</c:v>
                </c:pt>
                <c:pt idx="759">
                  <c:v>2.248290581673552E-2</c:v>
                </c:pt>
                <c:pt idx="760">
                  <c:v>2.2370771856165591E-2</c:v>
                </c:pt>
                <c:pt idx="761">
                  <c:v>2.2259197166057221E-2</c:v>
                </c:pt>
                <c:pt idx="762">
                  <c:v>2.2148178957037305E-2</c:v>
                </c:pt>
                <c:pt idx="763">
                  <c:v>2.2037714453644896E-2</c:v>
                </c:pt>
                <c:pt idx="764">
                  <c:v>2.192780089426161E-2</c:v>
                </c:pt>
                <c:pt idx="765">
                  <c:v>2.1818435531042759E-2</c:v>
                </c:pt>
                <c:pt idx="766">
                  <c:v>2.1709615629848571E-2</c:v>
                </c:pt>
                <c:pt idx="767">
                  <c:v>2.1601338470175827E-2</c:v>
                </c:pt>
                <c:pt idx="768">
                  <c:v>2.1493601345089923E-2</c:v>
                </c:pt>
                <c:pt idx="769">
                  <c:v>2.1386401561157082E-2</c:v>
                </c:pt>
                <c:pt idx="770">
                  <c:v>2.1279736438377165E-2</c:v>
                </c:pt>
                <c:pt idx="771">
                  <c:v>2.1173603310116532E-2</c:v>
                </c:pt>
                <c:pt idx="772">
                  <c:v>2.1067999523041423E-2</c:v>
                </c:pt>
                <c:pt idx="773">
                  <c:v>2.0962922437051695E-2</c:v>
                </c:pt>
                <c:pt idx="774">
                  <c:v>2.0858369425214712E-2</c:v>
                </c:pt>
                <c:pt idx="775">
                  <c:v>2.0754337873699742E-2</c:v>
                </c:pt>
                <c:pt idx="776">
                  <c:v>2.0650825181712566E-2</c:v>
                </c:pt>
                <c:pt idx="777">
                  <c:v>2.0547828761430489E-2</c:v>
                </c:pt>
                <c:pt idx="778">
                  <c:v>2.0445346037937653E-2</c:v>
                </c:pt>
                <c:pt idx="779">
                  <c:v>2.0343374449160626E-2</c:v>
                </c:pt>
                <c:pt idx="780">
                  <c:v>2.0241911445804377E-2</c:v>
                </c:pt>
                <c:pt idx="781">
                  <c:v>2.0140954491288558E-2</c:v>
                </c:pt>
                <c:pt idx="782">
                  <c:v>2.0040501061684014E-2</c:v>
                </c:pt>
                <c:pt idx="783">
                  <c:v>1.9940548645649796E-2</c:v>
                </c:pt>
                <c:pt idx="784">
                  <c:v>1.9841094744370281E-2</c:v>
                </c:pt>
                <c:pt idx="785">
                  <c:v>1.9742136871492774E-2</c:v>
                </c:pt>
                <c:pt idx="786">
                  <c:v>1.9643672553065296E-2</c:v>
                </c:pt>
                <c:pt idx="787">
                  <c:v>1.9545699327474735E-2</c:v>
                </c:pt>
                <c:pt idx="788">
                  <c:v>1.9448214745385391E-2</c:v>
                </c:pt>
                <c:pt idx="789">
                  <c:v>1.9351216369677592E-2</c:v>
                </c:pt>
                <c:pt idx="790">
                  <c:v>1.925470177538692E-2</c:v>
                </c:pt>
                <c:pt idx="791">
                  <c:v>1.9158668549643484E-2</c:v>
                </c:pt>
                <c:pt idx="792">
                  <c:v>1.906311429161163E-2</c:v>
                </c:pt>
                <c:pt idx="793">
                  <c:v>1.8968036612429955E-2</c:v>
                </c:pt>
                <c:pt idx="794">
                  <c:v>1.8873433135151479E-2</c:v>
                </c:pt>
                <c:pt idx="795">
                  <c:v>1.8779301494684399E-2</c:v>
                </c:pt>
                <c:pt idx="796">
                  <c:v>1.8685639337732769E-2</c:v>
                </c:pt>
                <c:pt idx="797">
                  <c:v>1.8592444322737788E-2</c:v>
                </c:pt>
                <c:pt idx="798">
                  <c:v>1.8499714119819242E-2</c:v>
                </c:pt>
                <c:pt idx="799">
                  <c:v>1.8407446410717208E-2</c:v>
                </c:pt>
                <c:pt idx="800">
                  <c:v>1.8315638888734182E-2</c:v>
                </c:pt>
                <c:pt idx="801">
                  <c:v>1.8224289258677303E-2</c:v>
                </c:pt>
                <c:pt idx="802">
                  <c:v>1.8133395236801058E-2</c:v>
                </c:pt>
                <c:pt idx="803">
                  <c:v>1.8042954550750216E-2</c:v>
                </c:pt>
                <c:pt idx="804">
                  <c:v>1.7952964939502849E-2</c:v>
                </c:pt>
                <c:pt idx="805">
                  <c:v>1.7863424153314034E-2</c:v>
                </c:pt>
                <c:pt idx="806">
                  <c:v>1.7774329953659442E-2</c:v>
                </c:pt>
                <c:pt idx="807">
                  <c:v>1.7685680113179437E-2</c:v>
                </c:pt>
                <c:pt idx="808">
                  <c:v>1.7597472415623393E-2</c:v>
                </c:pt>
                <c:pt idx="809">
                  <c:v>1.7509704655794257E-2</c:v>
                </c:pt>
                <c:pt idx="810">
                  <c:v>1.7422374639493515E-2</c:v>
                </c:pt>
                <c:pt idx="811">
                  <c:v>1.7335480183466159E-2</c:v>
                </c:pt>
                <c:pt idx="812">
                  <c:v>1.7249019115346261E-2</c:v>
                </c:pt>
                <c:pt idx="813">
                  <c:v>1.7162989273602658E-2</c:v>
                </c:pt>
                <c:pt idx="814">
                  <c:v>1.7077388507484793E-2</c:v>
                </c:pt>
                <c:pt idx="815">
                  <c:v>1.699221467696907E-2</c:v>
                </c:pt>
                <c:pt idx="816">
                  <c:v>1.6907465652705275E-2</c:v>
                </c:pt>
                <c:pt idx="817">
                  <c:v>1.6823139315963399E-2</c:v>
                </c:pt>
                <c:pt idx="818">
                  <c:v>1.6739233558580632E-2</c:v>
                </c:pt>
                <c:pt idx="819">
                  <c:v>1.6655746282908647E-2</c:v>
                </c:pt>
                <c:pt idx="820">
                  <c:v>1.6572675401761237E-2</c:v>
                </c:pt>
                <c:pt idx="821">
                  <c:v>1.6490018838362049E-2</c:v>
                </c:pt>
                <c:pt idx="822">
                  <c:v>1.6407774526292645E-2</c:v>
                </c:pt>
                <c:pt idx="823">
                  <c:v>1.6325940409440985E-2</c:v>
                </c:pt>
                <c:pt idx="824">
                  <c:v>1.6244514441949874E-2</c:v>
                </c:pt>
                <c:pt idx="825">
                  <c:v>1.6163494588165878E-2</c:v>
                </c:pt>
                <c:pt idx="826">
                  <c:v>1.6082878822588433E-2</c:v>
                </c:pt>
                <c:pt idx="827">
                  <c:v>1.6002665129819193E-2</c:v>
                </c:pt>
                <c:pt idx="828">
                  <c:v>1.5922851504511698E-2</c:v>
                </c:pt>
                <c:pt idx="829">
                  <c:v>1.5843435951321101E-2</c:v>
                </c:pt>
                <c:pt idx="830">
                  <c:v>1.5764416484854486E-2</c:v>
                </c:pt>
                <c:pt idx="831">
                  <c:v>1.5685791129621051E-2</c:v>
                </c:pt>
                <c:pt idx="832">
                  <c:v>1.5607557919982831E-2</c:v>
                </c:pt>
                <c:pt idx="833">
                  <c:v>1.5529714900105502E-2</c:v>
                </c:pt>
                <c:pt idx="834">
                  <c:v>1.5452260123909501E-2</c:v>
                </c:pt>
                <c:pt idx="835">
                  <c:v>1.5375191655021435E-2</c:v>
                </c:pt>
                <c:pt idx="836">
                  <c:v>1.5298507566725517E-2</c:v>
                </c:pt>
                <c:pt idx="837">
                  <c:v>1.5222205941915557E-2</c:v>
                </c:pt>
                <c:pt idx="838">
                  <c:v>1.514628487304698E-2</c:v>
                </c:pt>
                <c:pt idx="839">
                  <c:v>1.5070742462089096E-2</c:v>
                </c:pt>
                <c:pt idx="840">
                  <c:v>1.4995576820477705E-2</c:v>
                </c:pt>
                <c:pt idx="841">
                  <c:v>1.492078606906784E-2</c:v>
                </c:pt>
                <c:pt idx="842">
                  <c:v>1.4846368338086832E-2</c:v>
                </c:pt>
                <c:pt idx="843">
                  <c:v>1.4772321767087522E-2</c:v>
                </c:pt>
                <c:pt idx="844">
                  <c:v>1.469864450490177E-2</c:v>
                </c:pt>
                <c:pt idx="845">
                  <c:v>1.4625334709594208E-2</c:v>
                </c:pt>
                <c:pt idx="846">
                  <c:v>1.4552390548416136E-2</c:v>
                </c:pt>
                <c:pt idx="847">
                  <c:v>1.4479810197759686E-2</c:v>
                </c:pt>
                <c:pt idx="848">
                  <c:v>1.4407591843112352E-2</c:v>
                </c:pt>
                <c:pt idx="849">
                  <c:v>1.4335733679011487E-2</c:v>
                </c:pt>
                <c:pt idx="850">
                  <c:v>1.4264233908999256E-2</c:v>
                </c:pt>
                <c:pt idx="851">
                  <c:v>1.4193090745577676E-2</c:v>
                </c:pt>
                <c:pt idx="852">
                  <c:v>1.4122302410163948E-2</c:v>
                </c:pt>
                <c:pt idx="853">
                  <c:v>1.4051867133046037E-2</c:v>
                </c:pt>
                <c:pt idx="854">
                  <c:v>1.3981783153338296E-2</c:v>
                </c:pt>
                <c:pt idx="855">
                  <c:v>1.3912048718937619E-2</c:v>
                </c:pt>
                <c:pt idx="856">
                  <c:v>1.3842662086479503E-2</c:v>
                </c:pt>
                <c:pt idx="857">
                  <c:v>1.3773621521294518E-2</c:v>
                </c:pt>
                <c:pt idx="858">
                  <c:v>1.3704925297364943E-2</c:v>
                </c:pt>
                <c:pt idx="859">
                  <c:v>1.3636571697281592E-2</c:v>
                </c:pt>
                <c:pt idx="860">
                  <c:v>1.3568559012200934E-2</c:v>
                </c:pt>
                <c:pt idx="861">
                  <c:v>1.3500885541802263E-2</c:v>
                </c:pt>
                <c:pt idx="862">
                  <c:v>1.3433549594245302E-2</c:v>
                </c:pt>
                <c:pt idx="863">
                  <c:v>1.3366549486127869E-2</c:v>
                </c:pt>
                <c:pt idx="864">
                  <c:v>1.3299883542443769E-2</c:v>
                </c:pt>
                <c:pt idx="865">
                  <c:v>1.3233550096540928E-2</c:v>
                </c:pt>
                <c:pt idx="866">
                  <c:v>1.3167547490079751E-2</c:v>
                </c:pt>
                <c:pt idx="867">
                  <c:v>1.3101874072991635E-2</c:v>
                </c:pt>
                <c:pt idx="868">
                  <c:v>1.3036528203437737E-2</c:v>
                </c:pt>
                <c:pt idx="869">
                  <c:v>1.2971508247767894E-2</c:v>
                </c:pt>
                <c:pt idx="870">
                  <c:v>1.2906812580479862E-2</c:v>
                </c:pt>
                <c:pt idx="871">
                  <c:v>1.2842439584178581E-2</c:v>
                </c:pt>
                <c:pt idx="872">
                  <c:v>1.2778387649535762E-2</c:v>
                </c:pt>
                <c:pt idx="873">
                  <c:v>1.271465517524973E-2</c:v>
                </c:pt>
                <c:pt idx="874">
                  <c:v>1.2651240568005305E-2</c:v>
                </c:pt>
                <c:pt idx="875">
                  <c:v>1.2588142242433998E-2</c:v>
                </c:pt>
                <c:pt idx="876">
                  <c:v>1.2525358621074385E-2</c:v>
                </c:pt>
                <c:pt idx="877">
                  <c:v>1.2462888134332653E-2</c:v>
                </c:pt>
                <c:pt idx="878">
                  <c:v>1.2400729220443408E-2</c:v>
                </c:pt>
                <c:pt idx="879">
                  <c:v>1.2338880325430525E-2</c:v>
                </c:pt>
                <c:pt idx="880">
                  <c:v>1.2277339903068438E-2</c:v>
                </c:pt>
                <c:pt idx="881">
                  <c:v>1.2216106414843372E-2</c:v>
                </c:pt>
                <c:pt idx="882">
                  <c:v>1.2155178329914935E-2</c:v>
                </c:pt>
                <c:pt idx="883">
                  <c:v>1.209455412507783E-2</c:v>
                </c:pt>
                <c:pt idx="884">
                  <c:v>1.2034232284723763E-2</c:v>
                </c:pt>
                <c:pt idx="885">
                  <c:v>1.1974211300803622E-2</c:v>
                </c:pt>
                <c:pt idx="886">
                  <c:v>1.1914489672789647E-2</c:v>
                </c:pt>
                <c:pt idx="887">
                  <c:v>1.1855065907638027E-2</c:v>
                </c:pt>
                <c:pt idx="888">
                  <c:v>1.179593851975156E-2</c:v>
                </c:pt>
                <c:pt idx="889">
                  <c:v>1.1737106030942461E-2</c:v>
                </c:pt>
                <c:pt idx="890">
                  <c:v>1.1678566970395442E-2</c:v>
                </c:pt>
                <c:pt idx="891">
                  <c:v>1.1620319874630945E-2</c:v>
                </c:pt>
                <c:pt idx="892">
                  <c:v>1.1562363287468536E-2</c:v>
                </c:pt>
                <c:pt idx="893">
                  <c:v>1.1504695759990521E-2</c:v>
                </c:pt>
                <c:pt idx="894">
                  <c:v>1.14473158505057E-2</c:v>
                </c:pt>
                <c:pt idx="895">
                  <c:v>1.1390222124513367E-2</c:v>
                </c:pt>
                <c:pt idx="896">
                  <c:v>1.1333413154667397E-2</c:v>
                </c:pt>
                <c:pt idx="897">
                  <c:v>1.1276887520740556E-2</c:v>
                </c:pt>
                <c:pt idx="898">
                  <c:v>1.1220643809589082E-2</c:v>
                </c:pt>
                <c:pt idx="899">
                  <c:v>1.1164680615117257E-2</c:v>
                </c:pt>
                <c:pt idx="900">
                  <c:v>1.1108996538242306E-2</c:v>
                </c:pt>
                <c:pt idx="901">
                  <c:v>1.1053590186859403E-2</c:v>
                </c:pt>
                <c:pt idx="902">
                  <c:v>1.0998460175806871E-2</c:v>
                </c:pt>
                <c:pt idx="903">
                  <c:v>1.0943605126831592E-2</c:v>
                </c:pt>
                <c:pt idx="904">
                  <c:v>1.0889023668554442E-2</c:v>
                </c:pt>
                <c:pt idx="905">
                  <c:v>1.0834714436436152E-2</c:v>
                </c:pt>
                <c:pt idx="906">
                  <c:v>1.0780676072743082E-2</c:v>
                </c:pt>
                <c:pt idx="907">
                  <c:v>1.0726907226513326E-2</c:v>
                </c:pt>
                <c:pt idx="908">
                  <c:v>1.0673406553522925E-2</c:v>
                </c:pt>
                <c:pt idx="909">
                  <c:v>1.0620172716252261E-2</c:v>
                </c:pt>
                <c:pt idx="910">
                  <c:v>1.0567204383852655E-2</c:v>
                </c:pt>
                <c:pt idx="911">
                  <c:v>1.0514500232113014E-2</c:v>
                </c:pt>
                <c:pt idx="912">
                  <c:v>1.0462058943426793E-2</c:v>
                </c:pt>
                <c:pt idx="913">
                  <c:v>1.040987920675907E-2</c:v>
                </c:pt>
                <c:pt idx="914">
                  <c:v>1.0357959717613696E-2</c:v>
                </c:pt>
                <c:pt idx="915">
                  <c:v>1.0306299178000741E-2</c:v>
                </c:pt>
                <c:pt idx="916">
                  <c:v>1.0254896296404021E-2</c:v>
                </c:pt>
                <c:pt idx="917">
                  <c:v>1.0203749787748823E-2</c:v>
                </c:pt>
                <c:pt idx="918">
                  <c:v>1.0152858373369765E-2</c:v>
                </c:pt>
                <c:pt idx="919">
                  <c:v>1.0102220780978825E-2</c:v>
                </c:pt>
                <c:pt idx="920">
                  <c:v>1.0051835744633576E-2</c:v>
                </c:pt>
                <c:pt idx="921">
                  <c:v>1.0001702004705487E-2</c:v>
                </c:pt>
                <c:pt idx="922">
                  <c:v>9.9518183078484198E-3</c:v>
                </c:pt>
                <c:pt idx="923">
                  <c:v>9.9021834069673818E-3</c:v>
                </c:pt>
                <c:pt idx="924">
                  <c:v>9.8527960611872571E-3</c:v>
                </c:pt>
                <c:pt idx="925">
                  <c:v>9.8036550358218278E-3</c:v>
                </c:pt>
                <c:pt idx="926">
                  <c:v>9.7547591023429032E-3</c:v>
                </c:pt>
                <c:pt idx="927">
                  <c:v>9.7061070383495894E-3</c:v>
                </c:pt>
                <c:pt idx="928">
                  <c:v>9.6576976275377768E-3</c:v>
                </c:pt>
                <c:pt idx="929">
                  <c:v>9.6095296596696404E-3</c:v>
                </c:pt>
                <c:pt idx="930">
                  <c:v>9.5616019305435045E-3</c:v>
                </c:pt>
                <c:pt idx="931">
                  <c:v>9.5139132419636303E-3</c:v>
                </c:pt>
                <c:pt idx="932">
                  <c:v>9.4664624017103214E-3</c:v>
                </c:pt>
                <c:pt idx="933">
                  <c:v>9.4192482235101026E-3</c:v>
                </c:pt>
                <c:pt idx="934">
                  <c:v>9.3722695270060507E-3</c:v>
                </c:pt>
                <c:pt idx="935">
                  <c:v>9.3255251377283264E-3</c:v>
                </c:pt>
                <c:pt idx="936">
                  <c:v>9.2790138870647437E-3</c:v>
                </c:pt>
                <c:pt idx="937">
                  <c:v>9.2327346122316103E-3</c:v>
                </c:pt>
                <c:pt idx="938">
                  <c:v>9.1866861562446642E-3</c:v>
                </c:pt>
                <c:pt idx="939">
                  <c:v>9.1408673678900973E-3</c:v>
                </c:pt>
                <c:pt idx="940">
                  <c:v>9.0952771016958155E-3</c:v>
                </c:pt>
                <c:pt idx="941">
                  <c:v>9.0499142179027887E-3</c:v>
                </c:pt>
                <c:pt idx="942">
                  <c:v>9.0047775824365593E-3</c:v>
                </c:pt>
                <c:pt idx="943">
                  <c:v>8.9598660668788899E-3</c:v>
                </c:pt>
                <c:pt idx="944">
                  <c:v>8.9151785484395431E-3</c:v>
                </c:pt>
                <c:pt idx="945">
                  <c:v>8.8707139099282496E-3</c:v>
                </c:pt>
                <c:pt idx="946">
                  <c:v>8.8264710397267295E-3</c:v>
                </c:pt>
                <c:pt idx="947">
                  <c:v>8.782448831760898E-3</c:v>
                </c:pt>
                <c:pt idx="948">
                  <c:v>8.7386461854732905E-3</c:v>
                </c:pt>
                <c:pt idx="949">
                  <c:v>8.6950620057954561E-3</c:v>
                </c:pt>
                <c:pt idx="950">
                  <c:v>8.6516952031206358E-3</c:v>
                </c:pt>
                <c:pt idx="951">
                  <c:v>8.6085446932764997E-3</c:v>
                </c:pt>
                <c:pt idx="952">
                  <c:v>8.5656093974980536E-3</c:v>
                </c:pt>
                <c:pt idx="953">
                  <c:v>8.5228882424006839E-3</c:v>
                </c:pt>
                <c:pt idx="954">
                  <c:v>8.4803801599532616E-3</c:v>
                </c:pt>
                <c:pt idx="955">
                  <c:v>8.4380840874515306E-3</c:v>
                </c:pt>
                <c:pt idx="956">
                  <c:v>8.3959989674914689E-3</c:v>
                </c:pt>
                <c:pt idx="957">
                  <c:v>8.3541237479428897E-3</c:v>
                </c:pt>
                <c:pt idx="958">
                  <c:v>8.3124573819231187E-3</c:v>
                </c:pt>
                <c:pt idx="959">
                  <c:v>8.2709988277708292E-3</c:v>
                </c:pt>
                <c:pt idx="960">
                  <c:v>8.2297470490200232E-3</c:v>
                </c:pt>
                <c:pt idx="961">
                  <c:v>8.1887010143740831E-3</c:v>
                </c:pt>
                <c:pt idx="962">
                  <c:v>8.1478596976799818E-3</c:v>
                </c:pt>
                <c:pt idx="963">
                  <c:v>8.1072220779027006E-3</c:v>
                </c:pt>
                <c:pt idx="964">
                  <c:v>8.0667871390996144E-3</c:v>
                </c:pt>
                <c:pt idx="965">
                  <c:v>8.026553870395154E-3</c:v>
                </c:pt>
                <c:pt idx="966">
                  <c:v>7.9865212659555023E-3</c:v>
                </c:pt>
                <c:pt idx="967">
                  <c:v>7.9466883249634593E-3</c:v>
                </c:pt>
                <c:pt idx="968">
                  <c:v>7.9070540515934415E-3</c:v>
                </c:pt>
                <c:pt idx="969">
                  <c:v>7.867617454986528E-3</c:v>
                </c:pt>
                <c:pt idx="970">
                  <c:v>7.8283775492257665E-3</c:v>
                </c:pt>
                <c:pt idx="971">
                  <c:v>7.7893333533114667E-3</c:v>
                </c:pt>
                <c:pt idx="972">
                  <c:v>7.7504838911366929E-3</c:v>
                </c:pt>
                <c:pt idx="973">
                  <c:v>7.7118281914628677E-3</c:v>
                </c:pt>
                <c:pt idx="974">
                  <c:v>7.6733652878954823E-3</c:v>
                </c:pt>
                <c:pt idx="975">
                  <c:v>7.6350942188599625E-3</c:v>
                </c:pt>
                <c:pt idx="976">
                  <c:v>7.597014027577567E-3</c:v>
                </c:pt>
                <c:pt idx="977">
                  <c:v>7.559123762041535E-3</c:v>
                </c:pt>
                <c:pt idx="978">
                  <c:v>7.5214224749932642E-3</c:v>
                </c:pt>
                <c:pt idx="979">
                  <c:v>7.4839092238986084E-3</c:v>
                </c:pt>
                <c:pt idx="980">
                  <c:v>7.4465830709243381E-3</c:v>
                </c:pt>
                <c:pt idx="981">
                  <c:v>7.4094430829146846E-3</c:v>
                </c:pt>
                <c:pt idx="982">
                  <c:v>7.372488331368012E-3</c:v>
                </c:pt>
                <c:pt idx="983">
                  <c:v>7.3357178924136068E-3</c:v>
                </c:pt>
                <c:pt idx="984">
                  <c:v>7.2991308467885759E-3</c:v>
                </c:pt>
                <c:pt idx="985">
                  <c:v>7.2627262798148837E-3</c:v>
                </c:pt>
                <c:pt idx="986">
                  <c:v>7.2265032813764625E-3</c:v>
                </c:pt>
                <c:pt idx="987">
                  <c:v>7.1904609458964429E-3</c:v>
                </c:pt>
                <c:pt idx="988">
                  <c:v>7.1545983723145792E-3</c:v>
                </c:pt>
                <c:pt idx="989">
                  <c:v>7.1189146640646605E-3</c:v>
                </c:pt>
                <c:pt idx="990">
                  <c:v>7.0834089290521185E-3</c:v>
                </c:pt>
                <c:pt idx="991">
                  <c:v>7.0480802796317318E-3</c:v>
                </c:pt>
                <c:pt idx="992">
                  <c:v>7.0129278325854177E-3</c:v>
                </c:pt>
                <c:pt idx="993">
                  <c:v>6.9779507091001893E-3</c:v>
                </c:pt>
                <c:pt idx="994">
                  <c:v>6.9431480347461084E-3</c:v>
                </c:pt>
                <c:pt idx="995">
                  <c:v>6.9085189394545252E-3</c:v>
                </c:pt>
                <c:pt idx="996">
                  <c:v>6.8740625574962482E-3</c:v>
                </c:pt>
                <c:pt idx="997">
                  <c:v>6.8397780274599322E-3</c:v>
                </c:pt>
                <c:pt idx="998">
                  <c:v>6.8056644922305422E-3</c:v>
                </c:pt>
                <c:pt idx="999">
                  <c:v>6.7717210989679151E-3</c:v>
                </c:pt>
                <c:pt idx="1000">
                  <c:v>6.7379469990854679E-3</c:v>
                </c:pt>
              </c:numCache>
            </c:numRef>
          </c:yVal>
          <c:smooth val="0"/>
          <c:extLst>
            <c:ext xmlns:c16="http://schemas.microsoft.com/office/drawing/2014/chart" uri="{C3380CC4-5D6E-409C-BE32-E72D297353CC}">
              <c16:uniqueId val="{00000003-FB99-8D44-B882-DE5E39CDB630}"/>
            </c:ext>
          </c:extLst>
        </c:ser>
        <c:dLbls>
          <c:showLegendKey val="0"/>
          <c:showVal val="0"/>
          <c:showCatName val="0"/>
          <c:showSerName val="0"/>
          <c:showPercent val="0"/>
          <c:showBubbleSize val="0"/>
        </c:dLbls>
        <c:axId val="300177327"/>
        <c:axId val="300146063"/>
      </c:scatterChart>
      <c:valAx>
        <c:axId val="300177327"/>
        <c:scaling>
          <c:orientation val="minMax"/>
          <c:max val="100"/>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GB" sz="1400" b="1"/>
                  <a:t>Z</a:t>
                </a:r>
                <a:r>
                  <a:rPr lang="en-GB" sz="1400" b="1" baseline="0"/>
                  <a:t>  </a:t>
                </a:r>
                <a:r>
                  <a:rPr lang="en-GB" sz="1400" b="1"/>
                  <a:t>(mm)</a:t>
                </a:r>
              </a:p>
            </c:rich>
          </c:tx>
          <c:layout>
            <c:manualLayout>
              <c:xMode val="edge"/>
              <c:yMode val="edge"/>
              <c:x val="0.93684809711286088"/>
              <c:y val="0.57003804534405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00146063"/>
        <c:crosses val="autoZero"/>
        <c:crossBetween val="midCat"/>
      </c:valAx>
      <c:valAx>
        <c:axId val="300146063"/>
        <c:scaling>
          <c:orientation val="minMax"/>
          <c:max val="1"/>
          <c:min val="-1"/>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GB" sz="1400" b="1"/>
                  <a:t>E, I  (a.u)</a:t>
                </a:r>
              </a:p>
            </c:rich>
          </c:tx>
          <c:layout>
            <c:manualLayout>
              <c:xMode val="edge"/>
              <c:yMode val="edge"/>
              <c:x val="4.8392388451443569E-4"/>
              <c:y val="0.14170362820610666"/>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00177327"/>
        <c:crosses val="autoZero"/>
        <c:crossBetween val="midCat"/>
      </c:valAx>
      <c:spPr>
        <a:noFill/>
        <a:ln>
          <a:noFill/>
        </a:ln>
        <a:effectLst/>
      </c:spPr>
    </c:plotArea>
    <c:legend>
      <c:legendPos val="b"/>
      <c:layout>
        <c:manualLayout>
          <c:xMode val="edge"/>
          <c:yMode val="edge"/>
          <c:x val="0.53759210958005255"/>
          <c:y val="0.67842995998324862"/>
          <c:w val="0.10507890419947506"/>
          <c:h val="0.2943094202569982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GB" sz="1800"/>
              <a:t>Réflexion interne (n</a:t>
            </a:r>
            <a:r>
              <a:rPr lang="en-GB" sz="1800" baseline="-25000"/>
              <a:t>i</a:t>
            </a:r>
            <a:r>
              <a:rPr lang="en-GB" sz="1800" baseline="0"/>
              <a:t>&gt;</a:t>
            </a:r>
            <a:r>
              <a:rPr lang="en-GB" sz="1800"/>
              <a:t>n</a:t>
            </a:r>
            <a:r>
              <a:rPr lang="en-GB" sz="1800" baseline="-25000"/>
              <a:t>t</a:t>
            </a:r>
            <a:r>
              <a:rPr lang="en-GB" sz="1800"/>
              <a:t>)</a:t>
            </a:r>
          </a:p>
        </c:rich>
      </c:tx>
      <c:layout>
        <c:manualLayout>
          <c:xMode val="edge"/>
          <c:yMode val="edge"/>
          <c:x val="0.33672899408116935"/>
          <c:y val="7.9043363687229772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8.6541779672906369E-2"/>
          <c:y val="1.4471574367461187E-2"/>
          <c:w val="0.89116526692965903"/>
          <c:h val="0.97105685126507768"/>
        </c:manualLayout>
      </c:layout>
      <c:scatterChart>
        <c:scatterStyle val="lineMarker"/>
        <c:varyColors val="0"/>
        <c:ser>
          <c:idx val="0"/>
          <c:order val="0"/>
          <c:tx>
            <c:strRef>
              <c:f>Sheet1!$R$3</c:f>
              <c:strCache>
                <c:ptCount val="1"/>
                <c:pt idx="0">
                  <c:v>r⫽(p)</c:v>
                </c:pt>
              </c:strCache>
            </c:strRef>
          </c:tx>
          <c:spPr>
            <a:ln w="19050" cap="rnd">
              <a:solidFill>
                <a:schemeClr val="accent1"/>
              </a:solidFill>
              <a:round/>
            </a:ln>
            <a:effectLst/>
          </c:spPr>
          <c:marker>
            <c:symbol val="none"/>
          </c:marker>
          <c:xVal>
            <c:numRef>
              <c:f>Sheet1!$N$4:$N$94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41.810314895778596</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xVal>
          <c:yVal>
            <c:numRef>
              <c:f>Sheet1!$R$4:$R$94</c:f>
              <c:numCache>
                <c:formatCode>General</c:formatCode>
                <c:ptCount val="91"/>
                <c:pt idx="0">
                  <c:v>-0.2</c:v>
                </c:pt>
                <c:pt idx="1">
                  <c:v>-0.19990857706158671</c:v>
                </c:pt>
                <c:pt idx="2">
                  <c:v>-0.19963385493594119</c:v>
                </c:pt>
                <c:pt idx="3">
                  <c:v>-0.19917446796415872</c:v>
                </c:pt>
                <c:pt idx="4">
                  <c:v>-0.19852812081414337</c:v>
                </c:pt>
                <c:pt idx="5">
                  <c:v>-0.19769155912813943</c:v>
                </c:pt>
                <c:pt idx="6">
                  <c:v>-0.19666052740457513</c:v>
                </c:pt>
                <c:pt idx="7">
                  <c:v>-0.19542971303788237</c:v>
                </c:pt>
                <c:pt idx="8">
                  <c:v>-0.19399267505496726</c:v>
                </c:pt>
                <c:pt idx="9">
                  <c:v>-0.19234175563704506</c:v>
                </c:pt>
                <c:pt idx="10">
                  <c:v>-0.19046797197779397</c:v>
                </c:pt>
                <c:pt idx="11">
                  <c:v>-0.18836088537412776</c:v>
                </c:pt>
                <c:pt idx="12">
                  <c:v>-0.18600844363654831</c:v>
                </c:pt>
                <c:pt idx="13">
                  <c:v>-0.18339679189215319</c:v>
                </c:pt>
                <c:pt idx="14">
                  <c:v>-0.18051004556823752</c:v>
                </c:pt>
                <c:pt idx="15">
                  <c:v>-0.17733001769770571</c:v>
                </c:pt>
                <c:pt idx="16">
                  <c:v>-0.17383589055543128</c:v>
                </c:pt>
                <c:pt idx="17">
                  <c:v>-0.17000381884568116</c:v>
                </c:pt>
                <c:pt idx="18">
                  <c:v>-0.165806447974051</c:v>
                </c:pt>
                <c:pt idx="19">
                  <c:v>-0.161212326011101</c:v>
                </c:pt>
                <c:pt idx="20">
                  <c:v>-0.15618518129689499</c:v>
                </c:pt>
                <c:pt idx="21">
                  <c:v>-0.15068302852750146</c:v>
                </c:pt>
                <c:pt idx="22">
                  <c:v>-0.14465705354146782</c:v>
                </c:pt>
                <c:pt idx="23">
                  <c:v>-0.13805020928217493</c:v>
                </c:pt>
                <c:pt idx="24">
                  <c:v>-0.13079543009048916</c:v>
                </c:pt>
                <c:pt idx="25">
                  <c:v>-0.12281333473337402</c:v>
                </c:pt>
                <c:pt idx="26">
                  <c:v>-0.11400923424978937</c:v>
                </c:pt>
                <c:pt idx="27">
                  <c:v>-0.10426917873588766</c:v>
                </c:pt>
                <c:pt idx="28">
                  <c:v>-9.3454650700507319E-2</c:v>
                </c:pt>
                <c:pt idx="29">
                  <c:v>-8.1395312371842402E-2</c:v>
                </c:pt>
                <c:pt idx="30">
                  <c:v>-6.7878888070656035E-2</c:v>
                </c:pt>
                <c:pt idx="31">
                  <c:v>-5.2636713481782435E-2</c:v>
                </c:pt>
                <c:pt idx="32">
                  <c:v>-3.5322523377481076E-2</c:v>
                </c:pt>
                <c:pt idx="33">
                  <c:v>-1.548029519554291E-2</c:v>
                </c:pt>
                <c:pt idx="34">
                  <c:v>7.5064090017112157E-3</c:v>
                </c:pt>
                <c:pt idx="35">
                  <c:v>3.4498070113834642E-2</c:v>
                </c:pt>
                <c:pt idx="36">
                  <c:v>6.6745551639115192E-2</c:v>
                </c:pt>
                <c:pt idx="37">
                  <c:v>0.10616607814626947</c:v>
                </c:pt>
                <c:pt idx="38">
                  <c:v>0.15591851806158466</c:v>
                </c:pt>
                <c:pt idx="39">
                  <c:v>0.22178598924282011</c:v>
                </c:pt>
                <c:pt idx="40">
                  <c:v>0.31632941692312871</c:v>
                </c:pt>
                <c:pt idx="41">
                  <c:v>0.47804368248583129</c:v>
                </c:pt>
                <c:pt idx="42">
                  <c:v>0.99999999999999967</c:v>
                </c:pt>
                <c:pt idx="43">
                  <c:v>0.99999999999999967</c:v>
                </c:pt>
                <c:pt idx="44">
                  <c:v>0.99999999999999967</c:v>
                </c:pt>
                <c:pt idx="45">
                  <c:v>0.99999999999999967</c:v>
                </c:pt>
                <c:pt idx="46">
                  <c:v>0.99999999999999967</c:v>
                </c:pt>
                <c:pt idx="47">
                  <c:v>0.99999999999999967</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numCache>
            </c:numRef>
          </c:yVal>
          <c:smooth val="0"/>
          <c:extLst>
            <c:ext xmlns:c16="http://schemas.microsoft.com/office/drawing/2014/chart" uri="{C3380CC4-5D6E-409C-BE32-E72D297353CC}">
              <c16:uniqueId val="{00000000-44FA-7E47-8257-3601D0FFC47B}"/>
            </c:ext>
          </c:extLst>
        </c:ser>
        <c:ser>
          <c:idx val="1"/>
          <c:order val="1"/>
          <c:tx>
            <c:strRef>
              <c:f>Sheet1!$S$3</c:f>
              <c:strCache>
                <c:ptCount val="1"/>
                <c:pt idx="0">
                  <c:v>r⊥(s)</c:v>
                </c:pt>
              </c:strCache>
            </c:strRef>
          </c:tx>
          <c:spPr>
            <a:ln w="19050" cap="rnd">
              <a:solidFill>
                <a:srgbClr val="FF0000"/>
              </a:solidFill>
              <a:round/>
            </a:ln>
            <a:effectLst/>
          </c:spPr>
          <c:marker>
            <c:symbol val="none"/>
          </c:marker>
          <c:xVal>
            <c:numRef>
              <c:f>Sheet1!$N$4:$N$94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41.810314895778596</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xVal>
          <c:yVal>
            <c:numRef>
              <c:f>Sheet1!$S$4:$S$94</c:f>
              <c:numCache>
                <c:formatCode>General</c:formatCode>
                <c:ptCount val="91"/>
                <c:pt idx="0">
                  <c:v>0.2</c:v>
                </c:pt>
                <c:pt idx="1">
                  <c:v>0.20009141945598191</c:v>
                </c:pt>
                <c:pt idx="2">
                  <c:v>0.2003660892133261</c:v>
                </c:pt>
                <c:pt idx="3">
                  <c:v>0.20082524817383918</c:v>
                </c:pt>
                <c:pt idx="4">
                  <c:v>0.20147097706064057</c:v>
                </c:pt>
                <c:pt idx="5">
                  <c:v>0.20230622263078535</c:v>
                </c:pt>
                <c:pt idx="6">
                  <c:v>0.20333483235323568</c:v>
                </c:pt>
                <c:pt idx="7">
                  <c:v>0.2045616003693283</c:v>
                </c:pt>
                <c:pt idx="8">
                  <c:v>0.20599232584148847</c:v>
                </c:pt>
                <c:pt idx="9">
                  <c:v>0.20763388513055139</c:v>
                </c:pt>
                <c:pt idx="10">
                  <c:v>0.20949431963852005</c:v>
                </c:pt>
                <c:pt idx="11">
                  <c:v>0.21158294163197255</c:v>
                </c:pt>
                <c:pt idx="12">
                  <c:v>0.21391046094745675</c:v>
                </c:pt>
                <c:pt idx="13">
                  <c:v>0.21648913620785612</c:v>
                </c:pt>
                <c:pt idx="14">
                  <c:v>0.2193329550926843</c:v>
                </c:pt>
                <c:pt idx="15">
                  <c:v>0.22245784936576532</c:v>
                </c:pt>
                <c:pt idx="16">
                  <c:v>0.22588195185252349</c:v>
                </c:pt>
                <c:pt idx="17">
                  <c:v>0.22962590448852782</c:v>
                </c:pt>
                <c:pt idx="18">
                  <c:v>0.23371322908729925</c:v>
                </c:pt>
                <c:pt idx="19">
                  <c:v>0.23817077581874851</c:v>
                </c:pt>
                <c:pt idx="20">
                  <c:v>0.24302926886385626</c:v>
                </c:pt>
                <c:pt idx="21">
                  <c:v>0.24832397477033755</c:v>
                </c:pt>
                <c:pt idx="22">
                  <c:v>0.25409552734458329</c:v>
                </c:pt>
                <c:pt idx="23">
                  <c:v>0.26039095447167104</c:v>
                </c:pt>
                <c:pt idx="24">
                  <c:v>0.26726496856795989</c:v>
                </c:pt>
                <c:pt idx="25">
                  <c:v>0.27478160577776389</c:v>
                </c:pt>
                <c:pt idx="26">
                  <c:v>0.28301633322367786</c:v>
                </c:pt>
                <c:pt idx="27">
                  <c:v>0.29205879459287887</c:v>
                </c:pt>
                <c:pt idx="28">
                  <c:v>0.30201644202856565</c:v>
                </c:pt>
                <c:pt idx="29">
                  <c:v>0.31301942369353813</c:v>
                </c:pt>
                <c:pt idx="30">
                  <c:v>0.32522729151324792</c:v>
                </c:pt>
                <c:pt idx="31">
                  <c:v>0.33883841755728811</c:v>
                </c:pt>
                <c:pt idx="32">
                  <c:v>0.35410356565166523</c:v>
                </c:pt>
                <c:pt idx="33">
                  <c:v>0.37134606894560418</c:v>
                </c:pt>
                <c:pt idx="34">
                  <c:v>0.39099296549563345</c:v>
                </c:pt>
                <c:pt idx="35">
                  <c:v>0.4136252725548154</c:v>
                </c:pt>
                <c:pt idx="36">
                  <c:v>0.44006389493755188</c:v>
                </c:pt>
                <c:pt idx="37">
                  <c:v>0.47152752873703369</c:v>
                </c:pt>
                <c:pt idx="38">
                  <c:v>0.50995272093480482</c:v>
                </c:pt>
                <c:pt idx="39">
                  <c:v>0.55873959897802128</c:v>
                </c:pt>
                <c:pt idx="40">
                  <c:v>0.62491448099951497</c:v>
                </c:pt>
                <c:pt idx="41">
                  <c:v>0.72868152821397969</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numCache>
            </c:numRef>
          </c:yVal>
          <c:smooth val="0"/>
          <c:extLst>
            <c:ext xmlns:c16="http://schemas.microsoft.com/office/drawing/2014/chart" uri="{C3380CC4-5D6E-409C-BE32-E72D297353CC}">
              <c16:uniqueId val="{00000001-44FA-7E47-8257-3601D0FFC47B}"/>
            </c:ext>
          </c:extLst>
        </c:ser>
        <c:ser>
          <c:idx val="2"/>
          <c:order val="2"/>
          <c:tx>
            <c:strRef>
              <c:f>Sheet1!$T$3</c:f>
              <c:strCache>
                <c:ptCount val="1"/>
                <c:pt idx="0">
                  <c:v>t⫽(p)</c:v>
                </c:pt>
              </c:strCache>
            </c:strRef>
          </c:tx>
          <c:spPr>
            <a:ln w="25400" cap="rnd">
              <a:solidFill>
                <a:schemeClr val="accent1"/>
              </a:solidFill>
              <a:prstDash val="sysDot"/>
              <a:round/>
            </a:ln>
            <a:effectLst/>
          </c:spPr>
          <c:marker>
            <c:symbol val="none"/>
          </c:marker>
          <c:xVal>
            <c:numRef>
              <c:f>Sheet1!$N$4:$N$94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41.810314895778596</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xVal>
          <c:yVal>
            <c:numRef>
              <c:f>Sheet1!$T$4:$T$94</c:f>
              <c:numCache>
                <c:formatCode>General</c:formatCode>
                <c:ptCount val="91"/>
                <c:pt idx="0">
                  <c:v>1.2</c:v>
                </c:pt>
                <c:pt idx="1">
                  <c:v>1.2001371344076202</c:v>
                </c:pt>
                <c:pt idx="2">
                  <c:v>1.2005492175960883</c:v>
                </c:pt>
                <c:pt idx="3">
                  <c:v>1.2012382980537619</c:v>
                </c:pt>
                <c:pt idx="4">
                  <c:v>1.2022078187787848</c:v>
                </c:pt>
                <c:pt idx="5">
                  <c:v>1.203462661307791</c:v>
                </c:pt>
                <c:pt idx="6">
                  <c:v>1.2050092088931372</c:v>
                </c:pt>
                <c:pt idx="7">
                  <c:v>1.2068554304431764</c:v>
                </c:pt>
                <c:pt idx="8">
                  <c:v>1.209010987417549</c:v>
                </c:pt>
                <c:pt idx="9">
                  <c:v>1.2114873665444323</c:v>
                </c:pt>
                <c:pt idx="10">
                  <c:v>1.2142980420333089</c:v>
                </c:pt>
                <c:pt idx="11">
                  <c:v>1.2174586719388085</c:v>
                </c:pt>
                <c:pt idx="12">
                  <c:v>1.2209873345451776</c:v>
                </c:pt>
                <c:pt idx="13">
                  <c:v>1.2249048121617701</c:v>
                </c:pt>
                <c:pt idx="14">
                  <c:v>1.2292349316476439</c:v>
                </c:pt>
                <c:pt idx="15">
                  <c:v>1.2340049734534415</c:v>
                </c:pt>
                <c:pt idx="16">
                  <c:v>1.2392461641668531</c:v>
                </c:pt>
                <c:pt idx="17">
                  <c:v>1.2449942717314784</c:v>
                </c:pt>
                <c:pt idx="18">
                  <c:v>1.2512903280389234</c:v>
                </c:pt>
                <c:pt idx="19">
                  <c:v>1.2581815109833483</c:v>
                </c:pt>
                <c:pt idx="20">
                  <c:v>1.2657222280546576</c:v>
                </c:pt>
                <c:pt idx="21">
                  <c:v>1.2739754572087481</c:v>
                </c:pt>
                <c:pt idx="22">
                  <c:v>1.2830144196877982</c:v>
                </c:pt>
                <c:pt idx="23">
                  <c:v>1.2929246860767374</c:v>
                </c:pt>
                <c:pt idx="24">
                  <c:v>1.3038068548642663</c:v>
                </c:pt>
                <c:pt idx="25">
                  <c:v>1.3157799978999387</c:v>
                </c:pt>
                <c:pt idx="26">
                  <c:v>1.3289861486253161</c:v>
                </c:pt>
                <c:pt idx="27">
                  <c:v>1.3435962318961687</c:v>
                </c:pt>
                <c:pt idx="28">
                  <c:v>1.359818023949239</c:v>
                </c:pt>
                <c:pt idx="29">
                  <c:v>1.3779070314422364</c:v>
                </c:pt>
                <c:pt idx="30">
                  <c:v>1.3981816678940158</c:v>
                </c:pt>
                <c:pt idx="31">
                  <c:v>1.4210449297773262</c:v>
                </c:pt>
                <c:pt idx="32">
                  <c:v>1.4470162149337786</c:v>
                </c:pt>
                <c:pt idx="33">
                  <c:v>1.4767795572066857</c:v>
                </c:pt>
                <c:pt idx="34">
                  <c:v>1.5112596135025667</c:v>
                </c:pt>
                <c:pt idx="35">
                  <c:v>1.5517471051707519</c:v>
                </c:pt>
                <c:pt idx="36">
                  <c:v>1.6001183274586728</c:v>
                </c:pt>
                <c:pt idx="37">
                  <c:v>1.6592491172194044</c:v>
                </c:pt>
                <c:pt idx="38">
                  <c:v>1.7338777770923772</c:v>
                </c:pt>
                <c:pt idx="39">
                  <c:v>1.8326789838642303</c:v>
                </c:pt>
                <c:pt idx="40">
                  <c:v>1.9744941253846933</c:v>
                </c:pt>
                <c:pt idx="41">
                  <c:v>2.2170655237287469</c:v>
                </c:pt>
                <c:pt idx="42">
                  <c:v>2.9999999999999996</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numCache>
            </c:numRef>
          </c:yVal>
          <c:smooth val="0"/>
          <c:extLst>
            <c:ext xmlns:c16="http://schemas.microsoft.com/office/drawing/2014/chart" uri="{C3380CC4-5D6E-409C-BE32-E72D297353CC}">
              <c16:uniqueId val="{00000002-44FA-7E47-8257-3601D0FFC47B}"/>
            </c:ext>
          </c:extLst>
        </c:ser>
        <c:ser>
          <c:idx val="3"/>
          <c:order val="3"/>
          <c:tx>
            <c:strRef>
              <c:f>Sheet1!$U$3</c:f>
              <c:strCache>
                <c:ptCount val="1"/>
                <c:pt idx="0">
                  <c:v>t⊥(s)</c:v>
                </c:pt>
              </c:strCache>
            </c:strRef>
          </c:tx>
          <c:spPr>
            <a:ln w="25400" cap="rnd">
              <a:solidFill>
                <a:srgbClr val="FF0000"/>
              </a:solidFill>
              <a:prstDash val="sysDot"/>
              <a:round/>
            </a:ln>
            <a:effectLst/>
          </c:spPr>
          <c:marker>
            <c:symbol val="none"/>
          </c:marker>
          <c:xVal>
            <c:numRef>
              <c:f>Sheet1!$N$4:$N$94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41.810314895778596</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xVal>
          <c:yVal>
            <c:numRef>
              <c:f>Sheet1!$U$4:$U$94</c:f>
              <c:numCache>
                <c:formatCode>General</c:formatCode>
                <c:ptCount val="91"/>
                <c:pt idx="0">
                  <c:v>1.2</c:v>
                </c:pt>
                <c:pt idx="1">
                  <c:v>1.2000914194559817</c:v>
                </c:pt>
                <c:pt idx="2">
                  <c:v>1.2003660892133261</c:v>
                </c:pt>
                <c:pt idx="3">
                  <c:v>1.2008252481738391</c:v>
                </c:pt>
                <c:pt idx="4">
                  <c:v>1.2014709770606407</c:v>
                </c:pt>
                <c:pt idx="5">
                  <c:v>1.2023062226307852</c:v>
                </c:pt>
                <c:pt idx="6">
                  <c:v>1.2033348323532358</c:v>
                </c:pt>
                <c:pt idx="7">
                  <c:v>1.2045616003693282</c:v>
                </c:pt>
                <c:pt idx="8">
                  <c:v>1.2059923258414886</c:v>
                </c:pt>
                <c:pt idx="9">
                  <c:v>1.2076338851305515</c:v>
                </c:pt>
                <c:pt idx="10">
                  <c:v>1.2094943196385202</c:v>
                </c:pt>
                <c:pt idx="11">
                  <c:v>1.2115829416319726</c:v>
                </c:pt>
                <c:pt idx="12">
                  <c:v>1.2139104609474567</c:v>
                </c:pt>
                <c:pt idx="13">
                  <c:v>1.216489136207856</c:v>
                </c:pt>
                <c:pt idx="14">
                  <c:v>1.2193329550926844</c:v>
                </c:pt>
                <c:pt idx="15">
                  <c:v>1.2224578493657652</c:v>
                </c:pt>
                <c:pt idx="16">
                  <c:v>1.2258819518525235</c:v>
                </c:pt>
                <c:pt idx="17">
                  <c:v>1.2296259044885278</c:v>
                </c:pt>
                <c:pt idx="18">
                  <c:v>1.2337132290872992</c:v>
                </c:pt>
                <c:pt idx="19">
                  <c:v>1.2381707758187483</c:v>
                </c:pt>
                <c:pt idx="20">
                  <c:v>1.2430292688638562</c:v>
                </c:pt>
                <c:pt idx="21">
                  <c:v>1.2483239747703376</c:v>
                </c:pt>
                <c:pt idx="22">
                  <c:v>1.2540955273445833</c:v>
                </c:pt>
                <c:pt idx="23">
                  <c:v>1.2603909544716709</c:v>
                </c:pt>
                <c:pt idx="24">
                  <c:v>1.26726496856796</c:v>
                </c:pt>
                <c:pt idx="25">
                  <c:v>1.2747816057777639</c:v>
                </c:pt>
                <c:pt idx="26">
                  <c:v>1.2830163332236779</c:v>
                </c:pt>
                <c:pt idx="27">
                  <c:v>1.292058794592879</c:v>
                </c:pt>
                <c:pt idx="28">
                  <c:v>1.3020164420285658</c:v>
                </c:pt>
                <c:pt idx="29">
                  <c:v>1.3130194236935382</c:v>
                </c:pt>
                <c:pt idx="30">
                  <c:v>1.3252272915132479</c:v>
                </c:pt>
                <c:pt idx="31">
                  <c:v>1.3388384175572881</c:v>
                </c:pt>
                <c:pt idx="32">
                  <c:v>1.3541035656516653</c:v>
                </c:pt>
                <c:pt idx="33">
                  <c:v>1.3713460689456041</c:v>
                </c:pt>
                <c:pt idx="34">
                  <c:v>1.3909929654956334</c:v>
                </c:pt>
                <c:pt idx="35">
                  <c:v>1.4136252725548153</c:v>
                </c:pt>
                <c:pt idx="36">
                  <c:v>1.4400638949375519</c:v>
                </c:pt>
                <c:pt idx="37">
                  <c:v>1.4715275287370337</c:v>
                </c:pt>
                <c:pt idx="38">
                  <c:v>1.5099527209348049</c:v>
                </c:pt>
                <c:pt idx="39">
                  <c:v>1.5587395989780213</c:v>
                </c:pt>
                <c:pt idx="40">
                  <c:v>1.6249144809995149</c:v>
                </c:pt>
                <c:pt idx="41">
                  <c:v>1.7286815282139796</c:v>
                </c:pt>
                <c:pt idx="42">
                  <c:v>2</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numCache>
            </c:numRef>
          </c:yVal>
          <c:smooth val="0"/>
          <c:extLst>
            <c:ext xmlns:c16="http://schemas.microsoft.com/office/drawing/2014/chart" uri="{C3380CC4-5D6E-409C-BE32-E72D297353CC}">
              <c16:uniqueId val="{00000003-44FA-7E47-8257-3601D0FFC47B}"/>
            </c:ext>
          </c:extLst>
        </c:ser>
        <c:dLbls>
          <c:showLegendKey val="0"/>
          <c:showVal val="0"/>
          <c:showCatName val="0"/>
          <c:showSerName val="0"/>
          <c:showPercent val="0"/>
          <c:showBubbleSize val="0"/>
        </c:dLbls>
        <c:axId val="286435567"/>
        <c:axId val="274465711"/>
      </c:scatterChart>
      <c:valAx>
        <c:axId val="286435567"/>
        <c:scaling>
          <c:orientation val="minMax"/>
          <c:max val="90"/>
          <c:min val="0"/>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latin typeface="Symbol" pitchFamily="2" charset="2"/>
                  </a:rPr>
                  <a:t>q</a:t>
                </a:r>
                <a:r>
                  <a:rPr lang="en-GB" sz="1600" baseline="-25000"/>
                  <a:t>i</a:t>
                </a:r>
              </a:p>
            </c:rich>
          </c:tx>
          <c:layout>
            <c:manualLayout>
              <c:xMode val="edge"/>
              <c:yMode val="edge"/>
              <c:x val="0.9163347679778826"/>
              <c:y val="0.885703296108265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74465711"/>
        <c:crosses val="autoZero"/>
        <c:crossBetween val="midCat"/>
      </c:valAx>
      <c:valAx>
        <c:axId val="274465711"/>
        <c:scaling>
          <c:orientation val="minMax"/>
          <c:max val="3"/>
          <c:min val="-0.5"/>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GB" sz="1800"/>
                  <a:t>r</a:t>
                </a:r>
                <a:r>
                  <a:rPr lang="en-GB" sz="1800" baseline="0"/>
                  <a:t> , t</a:t>
                </a:r>
                <a:endParaRPr lang="en-GB" sz="180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435567"/>
        <c:crosses val="autoZero"/>
        <c:crossBetween val="midCat"/>
      </c:valAx>
      <c:spPr>
        <a:noFill/>
        <a:ln>
          <a:noFill/>
        </a:ln>
        <a:effectLst/>
      </c:spPr>
    </c:plotArea>
    <c:legend>
      <c:legendPos val="b"/>
      <c:layout>
        <c:manualLayout>
          <c:xMode val="edge"/>
          <c:yMode val="edge"/>
          <c:x val="9.5872631748560269E-2"/>
          <c:y val="0.15719982349056741"/>
          <c:w val="0.19959799810235956"/>
          <c:h val="0.2564552599001813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GB" sz="1800"/>
              <a:t>Réflexion externe (n</a:t>
            </a:r>
            <a:r>
              <a:rPr lang="en-GB" sz="1800" baseline="-25000"/>
              <a:t>i</a:t>
            </a:r>
            <a:r>
              <a:rPr lang="en-GB" sz="1800"/>
              <a:t>&lt;n</a:t>
            </a:r>
            <a:r>
              <a:rPr lang="en-GB" sz="1800" baseline="-25000"/>
              <a:t>t</a:t>
            </a:r>
            <a:r>
              <a:rPr lang="en-GB" sz="1800"/>
              <a:t>)</a:t>
            </a:r>
          </a:p>
        </c:rich>
      </c:tx>
      <c:layout>
        <c:manualLayout>
          <c:xMode val="edge"/>
          <c:yMode val="edge"/>
          <c:x val="0.12256395450568679"/>
          <c:y val="0.11066070916212167"/>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0759020122484689"/>
          <c:y val="1.4471574367461187E-2"/>
          <c:w val="0.86894313210848639"/>
          <c:h val="0.9033278915815498"/>
        </c:manualLayout>
      </c:layout>
      <c:scatterChart>
        <c:scatterStyle val="lineMarker"/>
        <c:varyColors val="0"/>
        <c:ser>
          <c:idx val="0"/>
          <c:order val="0"/>
          <c:tx>
            <c:strRef>
              <c:f>Sheet1!$I$3</c:f>
              <c:strCache>
                <c:ptCount val="1"/>
                <c:pt idx="0">
                  <c:v>R⫽(p)</c:v>
                </c:pt>
              </c:strCache>
            </c:strRef>
          </c:tx>
          <c:spPr>
            <a:ln w="19050" cap="rnd">
              <a:solidFill>
                <a:schemeClr val="accent1"/>
              </a:solidFill>
              <a:round/>
            </a:ln>
            <a:effectLst/>
          </c:spPr>
          <c:marker>
            <c:symbol val="none"/>
          </c:marker>
          <c:xVal>
            <c:numRef>
              <c:f>Sheet1!$A$4:$A$94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xVal>
          <c:yVal>
            <c:numRef>
              <c:f>Sheet1!$I$4:$I$94</c:f>
              <c:numCache>
                <c:formatCode>General</c:formatCode>
                <c:ptCount val="91"/>
                <c:pt idx="0">
                  <c:v>4.0000000000000008E-2</c:v>
                </c:pt>
                <c:pt idx="1">
                  <c:v>3.9983753325432018E-2</c:v>
                </c:pt>
                <c:pt idx="2">
                  <c:v>3.9935008366553733E-2</c:v>
                </c:pt>
                <c:pt idx="3">
                  <c:v>3.9853750400346111E-2</c:v>
                </c:pt>
                <c:pt idx="4">
                  <c:v>3.9739955164499748E-2</c:v>
                </c:pt>
                <c:pt idx="5">
                  <c:v>3.9593589275163002E-2</c:v>
                </c:pt>
                <c:pt idx="6">
                  <c:v>3.9414610819163046E-2</c:v>
                </c:pt>
                <c:pt idx="7">
                  <c:v>3.9202970128181552E-2</c:v>
                </c:pt>
                <c:pt idx="8">
                  <c:v>3.8958610744655411E-2</c:v>
                </c:pt>
                <c:pt idx="9">
                  <c:v>3.8681470591585346E-2</c:v>
                </c:pt>
                <c:pt idx="10">
                  <c:v>3.837148336099077E-2</c:v>
                </c:pt>
                <c:pt idx="11">
                  <c:v>3.8028580138485396E-2</c:v>
                </c:pt>
                <c:pt idx="12">
                  <c:v>3.7652691284399388E-2</c:v>
                </c:pt>
                <c:pt idx="13">
                  <c:v>3.7243748595072595E-2</c:v>
                </c:pt>
                <c:pt idx="14">
                  <c:v>3.6801687771433E-2</c:v>
                </c:pt>
                <c:pt idx="15">
                  <c:v>3.6326451225800305E-2</c:v>
                </c:pt>
                <c:pt idx="16">
                  <c:v>3.5817991262061671E-2</c:v>
                </c:pt>
                <c:pt idx="17">
                  <c:v>3.5276273669013376E-2</c:v>
                </c:pt>
                <c:pt idx="18">
                  <c:v>3.4701281771805106E-2</c:v>
                </c:pt>
                <c:pt idx="19">
                  <c:v>3.4093020992134924E-2</c:v>
                </c:pt>
                <c:pt idx="20">
                  <c:v>3.3451523974192647E-2</c:v>
                </c:pt>
                <c:pt idx="21">
                  <c:v>3.2776856340427624E-2</c:v>
                </c:pt>
                <c:pt idx="22">
                  <c:v>3.2069123149114726E-2</c:v>
                </c:pt>
                <c:pt idx="23">
                  <c:v>3.132847613451966E-2</c:v>
                </c:pt>
                <c:pt idx="24">
                  <c:v>3.0555121820342073E-2</c:v>
                </c:pt>
                <c:pt idx="25">
                  <c:v>2.9749330608178165E-2</c:v>
                </c:pt>
                <c:pt idx="26">
                  <c:v>2.8911446955148787E-2</c:v>
                </c:pt>
                <c:pt idx="27">
                  <c:v>2.8041900768759287E-2</c:v>
                </c:pt>
                <c:pt idx="28">
                  <c:v>2.7141220162693543E-2</c:v>
                </c:pt>
                <c:pt idx="29">
                  <c:v>2.6210045734816386E-2</c:v>
                </c:pt>
                <c:pt idx="30">
                  <c:v>2.5249146548429992E-2</c:v>
                </c:pt>
                <c:pt idx="31">
                  <c:v>2.4259438020082062E-2</c:v>
                </c:pt>
                <c:pt idx="32">
                  <c:v>2.3242001942296184E-2</c:v>
                </c:pt>
                <c:pt idx="33">
                  <c:v>2.2198108897855656E-2</c:v>
                </c:pt>
                <c:pt idx="34">
                  <c:v>2.1129243354159825E-2</c:v>
                </c:pt>
                <c:pt idx="35">
                  <c:v>2.0037131762169841E-2</c:v>
                </c:pt>
                <c:pt idx="36">
                  <c:v>1.8923774025134676E-2</c:v>
                </c:pt>
                <c:pt idx="37">
                  <c:v>1.779147874827865E-2</c:v>
                </c:pt>
                <c:pt idx="38">
                  <c:v>1.664290273267394E-2</c:v>
                </c:pt>
                <c:pt idx="39">
                  <c:v>1.5481095235462594E-2</c:v>
                </c:pt>
                <c:pt idx="40">
                  <c:v>1.4309547585401398E-2</c:v>
                </c:pt>
                <c:pt idx="41">
                  <c:v>1.3132248818496934E-2</c:v>
                </c:pt>
                <c:pt idx="42">
                  <c:v>1.1953748084567806E-2</c:v>
                </c:pt>
                <c:pt idx="43">
                  <c:v>1.0779224673398686E-2</c:v>
                </c:pt>
                <c:pt idx="44">
                  <c:v>9.6145666204601431E-3</c:v>
                </c:pt>
                <c:pt idx="45">
                  <c:v>8.4664589789474887E-3</c:v>
                </c:pt>
                <c:pt idx="46">
                  <c:v>7.3424829894532823E-3</c:v>
                </c:pt>
                <c:pt idx="47">
                  <c:v>6.2512275436165344E-3</c:v>
                </c:pt>
                <c:pt idx="48">
                  <c:v>5.20241452671673E-3</c:v>
                </c:pt>
                <c:pt idx="49">
                  <c:v>4.207039840051525E-3</c:v>
                </c:pt>
                <c:pt idx="50">
                  <c:v>3.2775321513246023E-3</c:v>
                </c:pt>
                <c:pt idx="51">
                  <c:v>2.4279317051744465E-3</c:v>
                </c:pt>
                <c:pt idx="52">
                  <c:v>1.674091852273776E-3</c:v>
                </c:pt>
                <c:pt idx="53">
                  <c:v>1.0339063310352405E-3</c:v>
                </c:pt>
                <c:pt idx="54">
                  <c:v>5.2756576903047496E-4</c:v>
                </c:pt>
                <c:pt idx="55">
                  <c:v>1.7784737141206234E-4</c:v>
                </c:pt>
                <c:pt idx="56">
                  <c:v>1.0442342353900138E-5</c:v>
                </c:pt>
                <c:pt idx="57">
                  <c:v>5.4326256380615747E-5</c:v>
                </c:pt>
                <c:pt idx="58">
                  <c:v>3.4217837562224035E-4</c:v>
                </c:pt>
                <c:pt idx="59">
                  <c:v>9.108568158323145E-4</c:v>
                </c:pt>
                <c:pt idx="60">
                  <c:v>1.8019375215850236E-3</c:v>
                </c:pt>
                <c:pt idx="61">
                  <c:v>3.0623262471993259E-3</c:v>
                </c:pt>
                <c:pt idx="62">
                  <c:v>4.7449541880683855E-3</c:v>
                </c:pt>
                <c:pt idx="63">
                  <c:v>6.9095696075692778E-3</c:v>
                </c:pt>
                <c:pt idx="64">
                  <c:v>9.6236398064613402E-3</c:v>
                </c:pt>
                <c:pt idx="65">
                  <c:v>1.296338014398875E-2</c:v>
                </c:pt>
                <c:pt idx="66">
                  <c:v>1.7014929615030001E-2</c:v>
                </c:pt>
                <c:pt idx="67">
                  <c:v>2.1875695803841976E-2</c:v>
                </c:pt>
                <c:pt idx="68">
                  <c:v>2.765589598035284E-2</c:v>
                </c:pt>
                <c:pt idx="69">
                  <c:v>3.4480325812488347E-2</c:v>
                </c:pt>
                <c:pt idx="70">
                  <c:v>4.2490392801602099E-2</c:v>
                </c:pt>
                <c:pt idx="71">
                  <c:v>5.1846458310590343E-2</c:v>
                </c:pt>
                <c:pt idx="72">
                  <c:v>6.2730540197691517E-2</c:v>
                </c:pt>
                <c:pt idx="73">
                  <c:v>7.5349437907385894E-2</c:v>
                </c:pt>
                <c:pt idx="74">
                  <c:v>8.9938353796286105E-2</c:v>
                </c:pt>
                <c:pt idx="75">
                  <c:v>0.10676509898024436</c:v>
                </c:pt>
                <c:pt idx="76">
                  <c:v>0.12613498970206494</c:v>
                </c:pt>
                <c:pt idx="77">
                  <c:v>0.14839656192647876</c:v>
                </c:pt>
                <c:pt idx="78">
                  <c:v>0.17394825857490345</c:v>
                </c:pt>
                <c:pt idx="79">
                  <c:v>0.2032462768013989</c:v>
                </c:pt>
                <c:pt idx="80">
                  <c:v>0.23681380363336471</c:v>
                </c:pt>
                <c:pt idx="81">
                  <c:v>0.2752519192872413</c:v>
                </c:pt>
                <c:pt idx="82">
                  <c:v>0.31925251128772836</c:v>
                </c:pt>
                <c:pt idx="83">
                  <c:v>0.36961362278137111</c:v>
                </c:pt>
                <c:pt idx="84">
                  <c:v>0.42725775988550807</c:v>
                </c:pt>
                <c:pt idx="85">
                  <c:v>0.49325381181885353</c:v>
                </c:pt>
                <c:pt idx="86">
                  <c:v>0.56884340225332197</c:v>
                </c:pt>
                <c:pt idx="87">
                  <c:v>0.65547270196209606</c:v>
                </c:pt>
                <c:pt idx="88">
                  <c:v>0.7548310064510344</c:v>
                </c:pt>
                <c:pt idx="89">
                  <c:v>0.86889773826537142</c:v>
                </c:pt>
                <c:pt idx="90">
                  <c:v>0.99999999999999933</c:v>
                </c:pt>
              </c:numCache>
            </c:numRef>
          </c:yVal>
          <c:smooth val="0"/>
          <c:extLst>
            <c:ext xmlns:c16="http://schemas.microsoft.com/office/drawing/2014/chart" uri="{C3380CC4-5D6E-409C-BE32-E72D297353CC}">
              <c16:uniqueId val="{00000000-DBAC-F54B-875C-976A4786C580}"/>
            </c:ext>
          </c:extLst>
        </c:ser>
        <c:ser>
          <c:idx val="1"/>
          <c:order val="1"/>
          <c:tx>
            <c:strRef>
              <c:f>Sheet1!$J$3</c:f>
              <c:strCache>
                <c:ptCount val="1"/>
                <c:pt idx="0">
                  <c:v>R⊥(s)</c:v>
                </c:pt>
              </c:strCache>
            </c:strRef>
          </c:tx>
          <c:spPr>
            <a:ln w="19050" cap="rnd">
              <a:solidFill>
                <a:srgbClr val="FF0000"/>
              </a:solidFill>
              <a:round/>
            </a:ln>
            <a:effectLst/>
          </c:spPr>
          <c:marker>
            <c:symbol val="none"/>
          </c:marker>
          <c:xVal>
            <c:numRef>
              <c:f>Sheet1!$A$4:$A$94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xVal>
          <c:yVal>
            <c:numRef>
              <c:f>Sheet1!$J$4:$J$94</c:f>
              <c:numCache>
                <c:formatCode>General</c:formatCode>
                <c:ptCount val="91"/>
                <c:pt idx="0">
                  <c:v>4.0000000000000008E-2</c:v>
                </c:pt>
                <c:pt idx="1">
                  <c:v>4.0016249699609069E-2</c:v>
                </c:pt>
                <c:pt idx="2">
                  <c:v>4.0065040068521574E-2</c:v>
                </c:pt>
                <c:pt idx="3">
                  <c:v>4.0146495092954669E-2</c:v>
                </c:pt>
                <c:pt idx="4">
                  <c:v>4.0260822004149092E-2</c:v>
                </c:pt>
                <c:pt idx="5">
                  <c:v>4.0408312163220501E-2</c:v>
                </c:pt>
                <c:pt idx="6">
                  <c:v>4.0589342307041372E-2</c:v>
                </c:pt>
                <c:pt idx="7">
                  <c:v>4.0804376162297956E-2</c:v>
                </c:pt>
                <c:pt idx="8">
                  <c:v>4.1053966436987117E-2</c:v>
                </c:pt>
                <c:pt idx="9">
                  <c:v>4.1338757200796446E-2</c:v>
                </c:pt>
                <c:pt idx="10">
                  <c:v>4.1659486668064287E-2</c:v>
                </c:pt>
                <c:pt idx="11">
                  <c:v>4.2016990399356184E-2</c:v>
                </c:pt>
                <c:pt idx="12">
                  <c:v>4.2412204940135152E-2</c:v>
                </c:pt>
                <c:pt idx="13">
                  <c:v>4.2846171917564416E-2</c:v>
                </c:pt>
                <c:pt idx="14">
                  <c:v>4.3320042619170149E-2</c:v>
                </c:pt>
                <c:pt idx="15">
                  <c:v>4.38350830799345E-2</c:v>
                </c:pt>
                <c:pt idx="16">
                  <c:v>4.4392679707394113E-2</c:v>
                </c:pt>
                <c:pt idx="17">
                  <c:v>4.4994345477508184E-2</c:v>
                </c:pt>
                <c:pt idx="18">
                  <c:v>4.5641726737450511E-2</c:v>
                </c:pt>
                <c:pt idx="19">
                  <c:v>4.6336610655089407E-2</c:v>
                </c:pt>
                <c:pt idx="20">
                  <c:v>4.7080933358768326E-2</c:v>
                </c:pt>
                <c:pt idx="21">
                  <c:v>4.787678881510736E-2</c:v>
                </c:pt>
                <c:pt idx="22">
                  <c:v>4.8726438496934192E-2</c:v>
                </c:pt>
                <c:pt idx="23">
                  <c:v>4.9632321898140902E-2</c:v>
                </c:pt>
                <c:pt idx="24">
                  <c:v>5.0597067957273929E-2</c:v>
                </c:pt>
                <c:pt idx="25">
                  <c:v>5.162350745701845E-2</c:v>
                </c:pt>
                <c:pt idx="26">
                  <c:v>5.2714686472460616E-2</c:v>
                </c:pt>
                <c:pt idx="27">
                  <c:v>5.3873880947116329E-2</c:v>
                </c:pt>
                <c:pt idx="28">
                  <c:v>5.510461248223307E-2</c:v>
                </c:pt>
                <c:pt idx="29">
                  <c:v>5.6410665431815006E-2</c:v>
                </c:pt>
                <c:pt idx="30">
                  <c:v>5.7796105403213047E-2</c:v>
                </c:pt>
                <c:pt idx="31">
                  <c:v>5.9265299270978705E-2</c:v>
                </c:pt>
                <c:pt idx="32">
                  <c:v>6.0822936820010727E-2</c:v>
                </c:pt>
                <c:pt idx="33">
                  <c:v>6.2474054142852099E-2</c:v>
                </c:pt>
                <c:pt idx="34">
                  <c:v>6.422405892530772E-2</c:v>
                </c:pt>
                <c:pt idx="35">
                  <c:v>6.6078757764371832E-2</c:v>
                </c:pt>
                <c:pt idx="36">
                  <c:v>6.8044385672758778E-2</c:v>
                </c:pt>
                <c:pt idx="37">
                  <c:v>7.0127637935113549E-2</c:v>
                </c:pt>
                <c:pt idx="38">
                  <c:v>7.2335704492215352E-2</c:v>
                </c:pt>
                <c:pt idx="39">
                  <c:v>7.467630704114267E-2</c:v>
                </c:pt>
                <c:pt idx="40">
                  <c:v>7.7157739051390603E-2</c:v>
                </c:pt>
                <c:pt idx="41">
                  <c:v>7.978890890926145E-2</c:v>
                </c:pt>
                <c:pt idx="42">
                  <c:v>8.257938641539464E-2</c:v>
                </c:pt>
                <c:pt idx="43">
                  <c:v>8.5539452872965147E-2</c:v>
                </c:pt>
                <c:pt idx="44">
                  <c:v>8.868015501672416E-2</c:v>
                </c:pt>
                <c:pt idx="45">
                  <c:v>9.2013363045524404E-2</c:v>
                </c:pt>
                <c:pt idx="46">
                  <c:v>9.5551833033075795E-2</c:v>
                </c:pt>
                <c:pt idx="47">
                  <c:v>9.9309274003187134E-2</c:v>
                </c:pt>
                <c:pt idx="48">
                  <c:v>0.10330041996639833</c:v>
                </c:pt>
                <c:pt idx="49">
                  <c:v>0.10754110722439053</c:v>
                </c:pt>
                <c:pt idx="50">
                  <c:v>0.11204835725651394</c:v>
                </c:pt>
                <c:pt idx="51">
                  <c:v>0.11684046550879226</c:v>
                </c:pt>
                <c:pt idx="52">
                  <c:v>0.12193709640937983</c:v>
                </c:pt>
                <c:pt idx="53">
                  <c:v>0.12735938493514379</c:v>
                </c:pt>
                <c:pt idx="54">
                  <c:v>0.13313004505123668</c:v>
                </c:pt>
                <c:pt idx="55">
                  <c:v>0.13927348533856634</c:v>
                </c:pt>
                <c:pt idx="56">
                  <c:v>0.14581593211226546</c:v>
                </c:pt>
                <c:pt idx="57">
                  <c:v>0.15278556031683643</c:v>
                </c:pt>
                <c:pt idx="58">
                  <c:v>0.16021263245978548</c:v>
                </c:pt>
                <c:pt idx="59">
                  <c:v>0.1681296458143875</c:v>
                </c:pt>
                <c:pt idx="60">
                  <c:v>0.17657148808284046</c:v>
                </c:pt>
                <c:pt idx="61">
                  <c:v>0.18557560166250747</c:v>
                </c:pt>
                <c:pt idx="62">
                  <c:v>0.1951821565992885</c:v>
                </c:pt>
                <c:pt idx="63">
                  <c:v>0.20543423224242971</c:v>
                </c:pt>
                <c:pt idx="64">
                  <c:v>0.21637800753336331</c:v>
                </c:pt>
                <c:pt idx="65">
                  <c:v>0.22806295976661509</c:v>
                </c:pt>
                <c:pt idx="66">
                  <c:v>0.24054207155262872</c:v>
                </c:pt>
                <c:pt idx="67">
                  <c:v>0.25387204558990956</c:v>
                </c:pt>
                <c:pt idx="68">
                  <c:v>0.26811352671668859</c:v>
                </c:pt>
                <c:pt idx="69">
                  <c:v>0.28333133056006438</c:v>
                </c:pt>
                <c:pt idx="70">
                  <c:v>0.29959467793332695</c:v>
                </c:pt>
                <c:pt idx="71">
                  <c:v>0.31697743395008804</c:v>
                </c:pt>
                <c:pt idx="72">
                  <c:v>0.3355583506276868</c:v>
                </c:pt>
                <c:pt idx="73">
                  <c:v>0.35542131154300882</c:v>
                </c:pt>
                <c:pt idx="74">
                  <c:v>0.37665557688287316</c:v>
                </c:pt>
                <c:pt idx="75">
                  <c:v>0.39935602700039508</c:v>
                </c:pt>
                <c:pt idx="76">
                  <c:v>0.42362340235060525</c:v>
                </c:pt>
                <c:pt idx="77">
                  <c:v>0.44956453743602331</c:v>
                </c:pt>
                <c:pt idx="78">
                  <c:v>0.47729258614921638</c:v>
                </c:pt>
                <c:pt idx="79">
                  <c:v>0.50692723565854769</c:v>
                </c:pt>
                <c:pt idx="80">
                  <c:v>0.53859490574958047</c:v>
                </c:pt>
                <c:pt idx="81">
                  <c:v>0.57242893031278386</c:v>
                </c:pt>
                <c:pt idx="82">
                  <c:v>0.60856971746324262</c:v>
                </c:pt>
                <c:pt idx="83">
                  <c:v>0.64716488459531563</c:v>
                </c:pt>
                <c:pt idx="84">
                  <c:v>0.68836936452002684</c:v>
                </c:pt>
                <c:pt idx="85">
                  <c:v>0.73234547871080158</c:v>
                </c:pt>
                <c:pt idx="86">
                  <c:v>0.77926297359918006</c:v>
                </c:pt>
                <c:pt idx="87">
                  <c:v>0.82929901582145327</c:v>
                </c:pt>
                <c:pt idx="88">
                  <c:v>0.88263814232414062</c:v>
                </c:pt>
                <c:pt idx="89">
                  <c:v>0.93947216129500799</c:v>
                </c:pt>
                <c:pt idx="90">
                  <c:v>1</c:v>
                </c:pt>
              </c:numCache>
            </c:numRef>
          </c:yVal>
          <c:smooth val="0"/>
          <c:extLst>
            <c:ext xmlns:c16="http://schemas.microsoft.com/office/drawing/2014/chart" uri="{C3380CC4-5D6E-409C-BE32-E72D297353CC}">
              <c16:uniqueId val="{00000001-DBAC-F54B-875C-976A4786C580}"/>
            </c:ext>
          </c:extLst>
        </c:ser>
        <c:ser>
          <c:idx val="2"/>
          <c:order val="2"/>
          <c:tx>
            <c:strRef>
              <c:f>Sheet1!$K$3</c:f>
              <c:strCache>
                <c:ptCount val="1"/>
                <c:pt idx="0">
                  <c:v>T⫽(p)</c:v>
                </c:pt>
              </c:strCache>
            </c:strRef>
          </c:tx>
          <c:spPr>
            <a:ln w="25400" cap="rnd">
              <a:solidFill>
                <a:schemeClr val="accent1"/>
              </a:solidFill>
              <a:prstDash val="sysDot"/>
              <a:round/>
            </a:ln>
            <a:effectLst/>
          </c:spPr>
          <c:marker>
            <c:symbol val="none"/>
          </c:marker>
          <c:xVal>
            <c:numRef>
              <c:f>Sheet1!$A$4:$A$94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xVal>
          <c:yVal>
            <c:numRef>
              <c:f>Sheet1!$K$4:$K$94</c:f>
              <c:numCache>
                <c:formatCode>General</c:formatCode>
                <c:ptCount val="91"/>
                <c:pt idx="0">
                  <c:v>0.96000000000000019</c:v>
                </c:pt>
                <c:pt idx="1">
                  <c:v>0.96001624667456786</c:v>
                </c:pt>
                <c:pt idx="2">
                  <c:v>0.96006499163344639</c:v>
                </c:pt>
                <c:pt idx="3">
                  <c:v>0.96014624959965389</c:v>
                </c:pt>
                <c:pt idx="4">
                  <c:v>0.96026004483550031</c:v>
                </c:pt>
                <c:pt idx="5">
                  <c:v>0.96040641072483701</c:v>
                </c:pt>
                <c:pt idx="6">
                  <c:v>0.96058538918083691</c:v>
                </c:pt>
                <c:pt idx="7">
                  <c:v>0.96079702987181848</c:v>
                </c:pt>
                <c:pt idx="8">
                  <c:v>0.96104138925534477</c:v>
                </c:pt>
                <c:pt idx="9">
                  <c:v>0.96131852940841478</c:v>
                </c:pt>
                <c:pt idx="10">
                  <c:v>0.96162851663900928</c:v>
                </c:pt>
                <c:pt idx="11">
                  <c:v>0.96197141986151458</c:v>
                </c:pt>
                <c:pt idx="12">
                  <c:v>0.96234730871560059</c:v>
                </c:pt>
                <c:pt idx="13">
                  <c:v>0.96275625140492749</c:v>
                </c:pt>
                <c:pt idx="14">
                  <c:v>0.96319831222856678</c:v>
                </c:pt>
                <c:pt idx="15">
                  <c:v>0.96367354877419986</c:v>
                </c:pt>
                <c:pt idx="16">
                  <c:v>0.96418200873793836</c:v>
                </c:pt>
                <c:pt idx="17">
                  <c:v>0.96472372633098646</c:v>
                </c:pt>
                <c:pt idx="18">
                  <c:v>0.96529871822819491</c:v>
                </c:pt>
                <c:pt idx="19">
                  <c:v>0.96590697900786515</c:v>
                </c:pt>
                <c:pt idx="20">
                  <c:v>0.96654847602580751</c:v>
                </c:pt>
                <c:pt idx="21">
                  <c:v>0.9672231436595724</c:v>
                </c:pt>
                <c:pt idx="22">
                  <c:v>0.96793087685088508</c:v>
                </c:pt>
                <c:pt idx="23">
                  <c:v>0.96867152386548061</c:v>
                </c:pt>
                <c:pt idx="24">
                  <c:v>0.96944487817965808</c:v>
                </c:pt>
                <c:pt idx="25">
                  <c:v>0.97025066939182181</c:v>
                </c:pt>
                <c:pt idx="26">
                  <c:v>0.97108855304485142</c:v>
                </c:pt>
                <c:pt idx="27">
                  <c:v>0.97195809923124099</c:v>
                </c:pt>
                <c:pt idx="28">
                  <c:v>0.97285877983730651</c:v>
                </c:pt>
                <c:pt idx="29">
                  <c:v>0.97378995426518389</c:v>
                </c:pt>
                <c:pt idx="30">
                  <c:v>0.97475085345156975</c:v>
                </c:pt>
                <c:pt idx="31">
                  <c:v>0.9757405619799181</c:v>
                </c:pt>
                <c:pt idx="32">
                  <c:v>0.9767579980577038</c:v>
                </c:pt>
                <c:pt idx="33">
                  <c:v>0.97780189110214422</c:v>
                </c:pt>
                <c:pt idx="34">
                  <c:v>0.97887075664584022</c:v>
                </c:pt>
                <c:pt idx="35">
                  <c:v>0.97996286823783008</c:v>
                </c:pt>
                <c:pt idx="36">
                  <c:v>0.98107622597486521</c:v>
                </c:pt>
                <c:pt idx="37">
                  <c:v>0.9822085212517212</c:v>
                </c:pt>
                <c:pt idx="38">
                  <c:v>0.98335709726732601</c:v>
                </c:pt>
                <c:pt idx="39">
                  <c:v>0.98451890476453752</c:v>
                </c:pt>
                <c:pt idx="40">
                  <c:v>0.98569045241459863</c:v>
                </c:pt>
                <c:pt idx="41">
                  <c:v>0.98686775118150283</c:v>
                </c:pt>
                <c:pt idx="42">
                  <c:v>0.98804625191543227</c:v>
                </c:pt>
                <c:pt idx="43">
                  <c:v>0.98922077532660158</c:v>
                </c:pt>
                <c:pt idx="44">
                  <c:v>0.99038543337953988</c:v>
                </c:pt>
                <c:pt idx="45">
                  <c:v>0.99153354102105251</c:v>
                </c:pt>
                <c:pt idx="46">
                  <c:v>0.9926575170105465</c:v>
                </c:pt>
                <c:pt idx="47">
                  <c:v>0.9937487724563836</c:v>
                </c:pt>
                <c:pt idx="48">
                  <c:v>0.99479758547328301</c:v>
                </c:pt>
                <c:pt idx="49">
                  <c:v>0.99579296015994867</c:v>
                </c:pt>
                <c:pt idx="50">
                  <c:v>0.99672246784867513</c:v>
                </c:pt>
                <c:pt idx="51">
                  <c:v>0.99757206829482581</c:v>
                </c:pt>
                <c:pt idx="52">
                  <c:v>0.99832590814772604</c:v>
                </c:pt>
                <c:pt idx="53">
                  <c:v>0.99896609366896472</c:v>
                </c:pt>
                <c:pt idx="54">
                  <c:v>0.99947243423096965</c:v>
                </c:pt>
                <c:pt idx="55">
                  <c:v>0.99982215262858787</c:v>
                </c:pt>
                <c:pt idx="56">
                  <c:v>0.99998955765764597</c:v>
                </c:pt>
                <c:pt idx="57">
                  <c:v>0.99994567374361909</c:v>
                </c:pt>
                <c:pt idx="58">
                  <c:v>0.99965782162437755</c:v>
                </c:pt>
                <c:pt idx="59">
                  <c:v>0.99908914318416775</c:v>
                </c:pt>
                <c:pt idx="60">
                  <c:v>0.9981980624784148</c:v>
                </c:pt>
                <c:pt idx="61">
                  <c:v>0.99693767375280073</c:v>
                </c:pt>
                <c:pt idx="62">
                  <c:v>0.99525504581193136</c:v>
                </c:pt>
                <c:pt idx="63">
                  <c:v>0.99309043039243061</c:v>
                </c:pt>
                <c:pt idx="64">
                  <c:v>0.99037636019353836</c:v>
                </c:pt>
                <c:pt idx="65">
                  <c:v>0.98703661985601154</c:v>
                </c:pt>
                <c:pt idx="66">
                  <c:v>0.98298507038496985</c:v>
                </c:pt>
                <c:pt idx="67">
                  <c:v>0.97812430419615803</c:v>
                </c:pt>
                <c:pt idx="68">
                  <c:v>0.97234410401964733</c:v>
                </c:pt>
                <c:pt idx="69">
                  <c:v>0.96551967418751206</c:v>
                </c:pt>
                <c:pt idx="70">
                  <c:v>0.95750960719839795</c:v>
                </c:pt>
                <c:pt idx="71">
                  <c:v>0.94815354168940957</c:v>
                </c:pt>
                <c:pt idx="72">
                  <c:v>0.93726945980230858</c:v>
                </c:pt>
                <c:pt idx="73">
                  <c:v>0.9246505620926142</c:v>
                </c:pt>
                <c:pt idx="74">
                  <c:v>0.91006164620371366</c:v>
                </c:pt>
                <c:pt idx="75">
                  <c:v>0.89323490101975556</c:v>
                </c:pt>
                <c:pt idx="76">
                  <c:v>0.87386501029793484</c:v>
                </c:pt>
                <c:pt idx="77">
                  <c:v>0.8516034380735209</c:v>
                </c:pt>
                <c:pt idx="78">
                  <c:v>0.82605174142509652</c:v>
                </c:pt>
                <c:pt idx="79">
                  <c:v>0.79675372319860116</c:v>
                </c:pt>
                <c:pt idx="80">
                  <c:v>0.76318619636663509</c:v>
                </c:pt>
                <c:pt idx="81">
                  <c:v>0.72474808071275854</c:v>
                </c:pt>
                <c:pt idx="82">
                  <c:v>0.68074748871227153</c:v>
                </c:pt>
                <c:pt idx="83">
                  <c:v>0.63038637721862867</c:v>
                </c:pt>
                <c:pt idx="84">
                  <c:v>0.57274224011449204</c:v>
                </c:pt>
                <c:pt idx="85">
                  <c:v>0.50674618818114647</c:v>
                </c:pt>
                <c:pt idx="86">
                  <c:v>0.43115659774667758</c:v>
                </c:pt>
                <c:pt idx="87">
                  <c:v>0.344527298037904</c:v>
                </c:pt>
                <c:pt idx="88">
                  <c:v>0.24516899354896554</c:v>
                </c:pt>
                <c:pt idx="89">
                  <c:v>0.13110226173462833</c:v>
                </c:pt>
                <c:pt idx="90">
                  <c:v>4.9311274098681168E-16</c:v>
                </c:pt>
              </c:numCache>
            </c:numRef>
          </c:yVal>
          <c:smooth val="0"/>
          <c:extLst>
            <c:ext xmlns:c16="http://schemas.microsoft.com/office/drawing/2014/chart" uri="{C3380CC4-5D6E-409C-BE32-E72D297353CC}">
              <c16:uniqueId val="{00000002-DBAC-F54B-875C-976A4786C580}"/>
            </c:ext>
          </c:extLst>
        </c:ser>
        <c:ser>
          <c:idx val="3"/>
          <c:order val="3"/>
          <c:tx>
            <c:strRef>
              <c:f>Sheet1!$L$3</c:f>
              <c:strCache>
                <c:ptCount val="1"/>
                <c:pt idx="0">
                  <c:v>T⊥(s)</c:v>
                </c:pt>
              </c:strCache>
            </c:strRef>
          </c:tx>
          <c:spPr>
            <a:ln w="25400" cap="rnd">
              <a:solidFill>
                <a:srgbClr val="FF0000"/>
              </a:solidFill>
              <a:prstDash val="sysDot"/>
              <a:round/>
            </a:ln>
            <a:effectLst/>
          </c:spPr>
          <c:marker>
            <c:symbol val="none"/>
          </c:marker>
          <c:xVal>
            <c:numRef>
              <c:f>Sheet1!$A$4:$A$94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xVal>
          <c:yVal>
            <c:numRef>
              <c:f>Sheet1!$L$4:$L$94</c:f>
              <c:numCache>
                <c:formatCode>General</c:formatCode>
                <c:ptCount val="91"/>
                <c:pt idx="0">
                  <c:v>0.96000000000000019</c:v>
                </c:pt>
                <c:pt idx="1">
                  <c:v>0.95998375030039096</c:v>
                </c:pt>
                <c:pt idx="2">
                  <c:v>0.95993495993147826</c:v>
                </c:pt>
                <c:pt idx="3">
                  <c:v>0.95985350490704546</c:v>
                </c:pt>
                <c:pt idx="4">
                  <c:v>0.95973917799585096</c:v>
                </c:pt>
                <c:pt idx="5">
                  <c:v>0.95959168783677928</c:v>
                </c:pt>
                <c:pt idx="6">
                  <c:v>0.95941065769295875</c:v>
                </c:pt>
                <c:pt idx="7">
                  <c:v>0.95919562383770207</c:v>
                </c:pt>
                <c:pt idx="8">
                  <c:v>0.95894603356301278</c:v>
                </c:pt>
                <c:pt idx="9">
                  <c:v>0.95866124279920351</c:v>
                </c:pt>
                <c:pt idx="10">
                  <c:v>0.95834051333193571</c:v>
                </c:pt>
                <c:pt idx="11">
                  <c:v>0.95798300960064386</c:v>
                </c:pt>
                <c:pt idx="12">
                  <c:v>0.9575877950598648</c:v>
                </c:pt>
                <c:pt idx="13">
                  <c:v>0.95715382808243554</c:v>
                </c:pt>
                <c:pt idx="14">
                  <c:v>0.95667995738082989</c:v>
                </c:pt>
                <c:pt idx="15">
                  <c:v>0.95616491692006544</c:v>
                </c:pt>
                <c:pt idx="16">
                  <c:v>0.95560732029260587</c:v>
                </c:pt>
                <c:pt idx="17">
                  <c:v>0.95500565452249175</c:v>
                </c:pt>
                <c:pt idx="18">
                  <c:v>0.95435827326254929</c:v>
                </c:pt>
                <c:pt idx="19">
                  <c:v>0.95366338934491068</c:v>
                </c:pt>
                <c:pt idx="20">
                  <c:v>0.95291906664123194</c:v>
                </c:pt>
                <c:pt idx="21">
                  <c:v>0.95212321118489252</c:v>
                </c:pt>
                <c:pt idx="22">
                  <c:v>0.95127356150306586</c:v>
                </c:pt>
                <c:pt idx="23">
                  <c:v>0.95036767810185918</c:v>
                </c:pt>
                <c:pt idx="24">
                  <c:v>0.9494029320427263</c:v>
                </c:pt>
                <c:pt idx="25">
                  <c:v>0.94837649254298162</c:v>
                </c:pt>
                <c:pt idx="26">
                  <c:v>0.94728531352753975</c:v>
                </c:pt>
                <c:pt idx="27">
                  <c:v>0.94612611905288369</c:v>
                </c:pt>
                <c:pt idx="28">
                  <c:v>0.94489538751776669</c:v>
                </c:pt>
                <c:pt idx="29">
                  <c:v>0.94358933456818506</c:v>
                </c:pt>
                <c:pt idx="30">
                  <c:v>0.94220389459678688</c:v>
                </c:pt>
                <c:pt idx="31">
                  <c:v>0.94073470072902154</c:v>
                </c:pt>
                <c:pt idx="32">
                  <c:v>0.93917706317998906</c:v>
                </c:pt>
                <c:pt idx="33">
                  <c:v>0.93752594585714777</c:v>
                </c:pt>
                <c:pt idx="34">
                  <c:v>0.93577594107469209</c:v>
                </c:pt>
                <c:pt idx="35">
                  <c:v>0.93392124223562833</c:v>
                </c:pt>
                <c:pt idx="36">
                  <c:v>0.93195561432724117</c:v>
                </c:pt>
                <c:pt idx="37">
                  <c:v>0.92987236206488622</c:v>
                </c:pt>
                <c:pt idx="38">
                  <c:v>0.9276642955077844</c:v>
                </c:pt>
                <c:pt idx="39">
                  <c:v>0.92532369295885719</c:v>
                </c:pt>
                <c:pt idx="40">
                  <c:v>0.92284226094860922</c:v>
                </c:pt>
                <c:pt idx="41">
                  <c:v>0.92021109109073895</c:v>
                </c:pt>
                <c:pt idx="42">
                  <c:v>0.91742061358460536</c:v>
                </c:pt>
                <c:pt idx="43">
                  <c:v>0.91446054712703495</c:v>
                </c:pt>
                <c:pt idx="44">
                  <c:v>0.9113198449832759</c:v>
                </c:pt>
                <c:pt idx="45">
                  <c:v>0.90798663695447579</c:v>
                </c:pt>
                <c:pt idx="46">
                  <c:v>0.90444816696692409</c:v>
                </c:pt>
                <c:pt idx="47">
                  <c:v>0.90069072599681288</c:v>
                </c:pt>
                <c:pt idx="48">
                  <c:v>0.89669958003360162</c:v>
                </c:pt>
                <c:pt idx="49">
                  <c:v>0.89245889277560952</c:v>
                </c:pt>
                <c:pt idx="50">
                  <c:v>0.88795164274348592</c:v>
                </c:pt>
                <c:pt idx="51">
                  <c:v>0.88315953449120765</c:v>
                </c:pt>
                <c:pt idx="52">
                  <c:v>0.87806290359062023</c:v>
                </c:pt>
                <c:pt idx="53">
                  <c:v>0.87264061506485613</c:v>
                </c:pt>
                <c:pt idx="54">
                  <c:v>0.86686995494876307</c:v>
                </c:pt>
                <c:pt idx="55">
                  <c:v>0.86072651466143368</c:v>
                </c:pt>
                <c:pt idx="56">
                  <c:v>0.8541840678877346</c:v>
                </c:pt>
                <c:pt idx="57">
                  <c:v>0.84721443968316357</c:v>
                </c:pt>
                <c:pt idx="58">
                  <c:v>0.83978736754021466</c:v>
                </c:pt>
                <c:pt idx="59">
                  <c:v>0.83187035418561261</c:v>
                </c:pt>
                <c:pt idx="60">
                  <c:v>0.82342851191715971</c:v>
                </c:pt>
                <c:pt idx="61">
                  <c:v>0.81442439833749247</c:v>
                </c:pt>
                <c:pt idx="62">
                  <c:v>0.80481784340071161</c:v>
                </c:pt>
                <c:pt idx="63">
                  <c:v>0.79456576775757026</c:v>
                </c:pt>
                <c:pt idx="64">
                  <c:v>0.78362199246663677</c:v>
                </c:pt>
                <c:pt idx="65">
                  <c:v>0.77193704023338483</c:v>
                </c:pt>
                <c:pt idx="66">
                  <c:v>0.75945792844737126</c:v>
                </c:pt>
                <c:pt idx="67">
                  <c:v>0.74612795441009028</c:v>
                </c:pt>
                <c:pt idx="68">
                  <c:v>0.73188647328331158</c:v>
                </c:pt>
                <c:pt idx="69">
                  <c:v>0.71666866943993568</c:v>
                </c:pt>
                <c:pt idx="70">
                  <c:v>0.70040532206667305</c:v>
                </c:pt>
                <c:pt idx="71">
                  <c:v>0.68302256604991218</c:v>
                </c:pt>
                <c:pt idx="72">
                  <c:v>0.66444164937231309</c:v>
                </c:pt>
                <c:pt idx="73">
                  <c:v>0.64457868845699118</c:v>
                </c:pt>
                <c:pt idx="74">
                  <c:v>0.6233444231171269</c:v>
                </c:pt>
                <c:pt idx="75">
                  <c:v>0.60064397299960481</c:v>
                </c:pt>
                <c:pt idx="76">
                  <c:v>0.57637659764939486</c:v>
                </c:pt>
                <c:pt idx="77">
                  <c:v>0.55043546256397691</c:v>
                </c:pt>
                <c:pt idx="78">
                  <c:v>0.52270741385078379</c:v>
                </c:pt>
                <c:pt idx="79">
                  <c:v>0.49307276434145231</c:v>
                </c:pt>
                <c:pt idx="80">
                  <c:v>0.46140509425041959</c:v>
                </c:pt>
                <c:pt idx="81">
                  <c:v>0.42757106968721598</c:v>
                </c:pt>
                <c:pt idx="82">
                  <c:v>0.39143028253675749</c:v>
                </c:pt>
                <c:pt idx="83">
                  <c:v>0.3528351154046846</c:v>
                </c:pt>
                <c:pt idx="84">
                  <c:v>0.31163063547997288</c:v>
                </c:pt>
                <c:pt idx="85">
                  <c:v>0.26765452128919842</c:v>
                </c:pt>
                <c:pt idx="86">
                  <c:v>0.22073702640082002</c:v>
                </c:pt>
                <c:pt idx="87">
                  <c:v>0.17070098417854671</c:v>
                </c:pt>
                <c:pt idx="88">
                  <c:v>0.11736185767585919</c:v>
                </c:pt>
                <c:pt idx="89">
                  <c:v>6.0527838704991989E-2</c:v>
                </c:pt>
                <c:pt idx="90">
                  <c:v>2.1916121821636081E-16</c:v>
                </c:pt>
              </c:numCache>
            </c:numRef>
          </c:yVal>
          <c:smooth val="0"/>
          <c:extLst>
            <c:ext xmlns:c16="http://schemas.microsoft.com/office/drawing/2014/chart" uri="{C3380CC4-5D6E-409C-BE32-E72D297353CC}">
              <c16:uniqueId val="{00000003-DBAC-F54B-875C-976A4786C580}"/>
            </c:ext>
          </c:extLst>
        </c:ser>
        <c:dLbls>
          <c:showLegendKey val="0"/>
          <c:showVal val="0"/>
          <c:showCatName val="0"/>
          <c:showSerName val="0"/>
          <c:showPercent val="0"/>
          <c:showBubbleSize val="0"/>
        </c:dLbls>
        <c:axId val="286435567"/>
        <c:axId val="274465711"/>
      </c:scatterChart>
      <c:valAx>
        <c:axId val="286435567"/>
        <c:scaling>
          <c:orientation val="minMax"/>
          <c:max val="90"/>
          <c:min val="0"/>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latin typeface="Symbol" pitchFamily="2" charset="2"/>
                  </a:rPr>
                  <a:t>q</a:t>
                </a:r>
                <a:r>
                  <a:rPr lang="en-GB" sz="1600" baseline="-25000"/>
                  <a:t>i</a:t>
                </a:r>
              </a:p>
            </c:rich>
          </c:tx>
          <c:layout>
            <c:manualLayout>
              <c:xMode val="edge"/>
              <c:yMode val="edge"/>
              <c:x val="0.92966806649168854"/>
              <c:y val="0.9252249779518806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74465711"/>
        <c:crosses val="autoZero"/>
        <c:crossBetween val="midCat"/>
      </c:valAx>
      <c:valAx>
        <c:axId val="274465711"/>
        <c:scaling>
          <c:orientation val="minMax"/>
          <c:max val="1"/>
          <c:min val="0"/>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GB" sz="1800"/>
                  <a:t>r</a:t>
                </a:r>
                <a:r>
                  <a:rPr lang="en-GB" sz="1800" baseline="0"/>
                  <a:t> , t</a:t>
                </a:r>
                <a:endParaRPr lang="en-GB" sz="180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435567"/>
        <c:crosses val="autoZero"/>
        <c:crossBetween val="midCat"/>
      </c:valAx>
      <c:spPr>
        <a:noFill/>
        <a:ln>
          <a:noFill/>
        </a:ln>
        <a:effectLst/>
      </c:spPr>
    </c:plotArea>
    <c:legend>
      <c:legendPos val="b"/>
      <c:layout>
        <c:manualLayout>
          <c:xMode val="edge"/>
          <c:yMode val="edge"/>
          <c:x val="0.11842817147856519"/>
          <c:y val="0.46283416308118913"/>
          <c:w val="0.19393200542828895"/>
          <c:h val="0.2552445064343580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GB" sz="1800"/>
              <a:t>Réflexion interne (n</a:t>
            </a:r>
            <a:r>
              <a:rPr lang="en-GB" sz="1800" baseline="-25000"/>
              <a:t>i</a:t>
            </a:r>
            <a:r>
              <a:rPr lang="en-GB" sz="1800" baseline="0"/>
              <a:t>&gt;</a:t>
            </a:r>
            <a:r>
              <a:rPr lang="en-GB" sz="1800"/>
              <a:t>n</a:t>
            </a:r>
            <a:r>
              <a:rPr lang="en-GB" sz="1800" baseline="-25000"/>
              <a:t>t</a:t>
            </a:r>
            <a:r>
              <a:rPr lang="en-GB" sz="1800"/>
              <a:t>)</a:t>
            </a:r>
          </a:p>
        </c:rich>
      </c:tx>
      <c:layout>
        <c:manualLayout>
          <c:xMode val="edge"/>
          <c:yMode val="edge"/>
          <c:x val="0.55190144000700303"/>
          <c:y val="3.425212426446623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8613997892397193E-2"/>
          <c:y val="1.4471574367461187E-2"/>
          <c:w val="0.8777170330557611"/>
          <c:h val="0.87961488247538089"/>
        </c:manualLayout>
      </c:layout>
      <c:scatterChart>
        <c:scatterStyle val="lineMarker"/>
        <c:varyColors val="0"/>
        <c:ser>
          <c:idx val="0"/>
          <c:order val="0"/>
          <c:tx>
            <c:strRef>
              <c:f>Sheet1!$V$3</c:f>
              <c:strCache>
                <c:ptCount val="1"/>
                <c:pt idx="0">
                  <c:v>R⫽(p)</c:v>
                </c:pt>
              </c:strCache>
            </c:strRef>
          </c:tx>
          <c:spPr>
            <a:ln w="19050" cap="rnd">
              <a:solidFill>
                <a:schemeClr val="accent1"/>
              </a:solidFill>
              <a:round/>
            </a:ln>
            <a:effectLst/>
          </c:spPr>
          <c:marker>
            <c:symbol val="none"/>
          </c:marker>
          <c:xVal>
            <c:numRef>
              <c:f>Sheet1!$N$4:$N$94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41.810314895778596</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xVal>
          <c:yVal>
            <c:numRef>
              <c:f>Sheet1!$V$4:$V$94</c:f>
              <c:numCache>
                <c:formatCode>General</c:formatCode>
                <c:ptCount val="91"/>
                <c:pt idx="0">
                  <c:v>4.0000000000000008E-2</c:v>
                </c:pt>
                <c:pt idx="1">
                  <c:v>3.996343918278835E-2</c:v>
                </c:pt>
                <c:pt idx="2">
                  <c:v>3.9853676036584407E-2</c:v>
                </c:pt>
                <c:pt idx="3">
                  <c:v>3.9670468688805686E-2</c:v>
                </c:pt>
                <c:pt idx="4">
                  <c:v>3.9413414753995103E-2</c:v>
                </c:pt>
                <c:pt idx="5">
                  <c:v>3.9081952550514651E-2</c:v>
                </c:pt>
                <c:pt idx="6">
                  <c:v>3.8675363039045646E-2</c:v>
                </c:pt>
                <c:pt idx="7">
                  <c:v>3.819277273806905E-2</c:v>
                </c:pt>
                <c:pt idx="8">
                  <c:v>3.7633157974982116E-2</c:v>
                </c:pt>
                <c:pt idx="9">
                  <c:v>3.6995350961540753E-2</c:v>
                </c:pt>
                <c:pt idx="10">
                  <c:v>3.6278048349333708E-2</c:v>
                </c:pt>
                <c:pt idx="11">
                  <c:v>3.5479823138925295E-2</c:v>
                </c:pt>
                <c:pt idx="12">
                  <c:v>3.4599141104090972E-2</c:v>
                </c:pt>
                <c:pt idx="13">
                  <c:v>3.3634383276333744E-2</c:v>
                </c:pt>
                <c:pt idx="14">
                  <c:v>3.2583876551047185E-2</c:v>
                </c:pt>
                <c:pt idx="15">
                  <c:v>3.1445935176668618E-2</c:v>
                </c:pt>
                <c:pt idx="16">
                  <c:v>3.0218916845199881E-2</c:v>
                </c:pt>
                <c:pt idx="17">
                  <c:v>2.8901298422115178E-2</c:v>
                </c:pt>
                <c:pt idx="18">
                  <c:v>2.7491778189771682E-2</c:v>
                </c:pt>
                <c:pt idx="19">
                  <c:v>2.5989414057909513E-2</c:v>
                </c:pt>
                <c:pt idx="20">
                  <c:v>2.4393810856743955E-2</c:v>
                </c:pt>
                <c:pt idx="21">
                  <c:v>2.2705375086219816E-2</c:v>
                </c:pt>
                <c:pt idx="22">
                  <c:v>2.0925663139299087E-2</c:v>
                </c:pt>
                <c:pt idx="23">
                  <c:v>1.9057860282852297E-2</c:v>
                </c:pt>
                <c:pt idx="24">
                  <c:v>1.7107444532556037E-2</c:v>
                </c:pt>
                <c:pt idx="25">
                  <c:v>1.5083115188331775E-2</c:v>
                </c:pt>
                <c:pt idx="26">
                  <c:v>1.2998105494223346E-2</c:v>
                </c:pt>
                <c:pt idx="27">
                  <c:v>1.0872061634256488E-2</c:v>
                </c:pt>
                <c:pt idx="28">
                  <c:v>8.7337717375538335E-3</c:v>
                </c:pt>
                <c:pt idx="29">
                  <c:v>6.6251968761098009E-3</c:v>
                </c:pt>
                <c:pt idx="30">
                  <c:v>4.6075434457086501E-3</c:v>
                </c:pt>
                <c:pt idx="31">
                  <c:v>2.7706236061632566E-3</c:v>
                </c:pt>
                <c:pt idx="32">
                  <c:v>1.2476806577526971E-3</c:v>
                </c:pt>
                <c:pt idx="33">
                  <c:v>2.396395393411489E-4</c:v>
                </c:pt>
                <c:pt idx="34">
                  <c:v>5.6346176100971173E-5</c:v>
                </c:pt>
                <c:pt idx="35">
                  <c:v>1.190116841579051E-3</c:v>
                </c:pt>
                <c:pt idx="36">
                  <c:v>4.4549686636097922E-3</c:v>
                </c:pt>
                <c:pt idx="37">
                  <c:v>1.1271236148959795E-2</c:v>
                </c:pt>
                <c:pt idx="38">
                  <c:v>2.4310584274520701E-2</c:v>
                </c:pt>
                <c:pt idx="39">
                  <c:v>4.918902502441632E-2</c:v>
                </c:pt>
                <c:pt idx="40">
                  <c:v>0.10006430001092659</c:v>
                </c:pt>
                <c:pt idx="41">
                  <c:v>0.22852576236461428</c:v>
                </c:pt>
                <c:pt idx="42">
                  <c:v>0.99999999999999933</c:v>
                </c:pt>
                <c:pt idx="43">
                  <c:v>0.99999999999999933</c:v>
                </c:pt>
                <c:pt idx="44">
                  <c:v>0.99999999999999933</c:v>
                </c:pt>
                <c:pt idx="45">
                  <c:v>0.99999999999999933</c:v>
                </c:pt>
                <c:pt idx="46">
                  <c:v>0.99999999999999933</c:v>
                </c:pt>
                <c:pt idx="47">
                  <c:v>0.99999999999999933</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numCache>
            </c:numRef>
          </c:yVal>
          <c:smooth val="0"/>
          <c:extLst>
            <c:ext xmlns:c16="http://schemas.microsoft.com/office/drawing/2014/chart" uri="{C3380CC4-5D6E-409C-BE32-E72D297353CC}">
              <c16:uniqueId val="{00000000-38EB-654F-A37B-BAAB74D1053F}"/>
            </c:ext>
          </c:extLst>
        </c:ser>
        <c:ser>
          <c:idx val="1"/>
          <c:order val="1"/>
          <c:tx>
            <c:strRef>
              <c:f>Sheet1!$W$3</c:f>
              <c:strCache>
                <c:ptCount val="1"/>
                <c:pt idx="0">
                  <c:v>R⊥(s)</c:v>
                </c:pt>
              </c:strCache>
            </c:strRef>
          </c:tx>
          <c:spPr>
            <a:ln w="19050" cap="rnd">
              <a:solidFill>
                <a:srgbClr val="FF0000"/>
              </a:solidFill>
              <a:round/>
            </a:ln>
            <a:effectLst/>
          </c:spPr>
          <c:marker>
            <c:symbol val="none"/>
          </c:marker>
          <c:xVal>
            <c:numRef>
              <c:f>Sheet1!$N$4:$N$94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41.810314895778596</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xVal>
          <c:yVal>
            <c:numRef>
              <c:f>Sheet1!$W$4:$W$94</c:f>
              <c:numCache>
                <c:formatCode>General</c:formatCode>
                <c:ptCount val="91"/>
                <c:pt idx="0">
                  <c:v>4.0000000000000008E-2</c:v>
                </c:pt>
                <c:pt idx="1">
                  <c:v>4.0036576139909699E-2</c:v>
                </c:pt>
                <c:pt idx="2">
                  <c:v>4.0146569706642557E-2</c:v>
                </c:pt>
                <c:pt idx="3">
                  <c:v>4.0330780304084095E-2</c:v>
                </c:pt>
                <c:pt idx="4">
                  <c:v>4.0590554597769161E-2</c:v>
                </c:pt>
                <c:pt idx="5">
                  <c:v>4.0927807715136884E-2</c:v>
                </c:pt>
                <c:pt idx="6">
                  <c:v>4.134505404811846E-2</c:v>
                </c:pt>
                <c:pt idx="7">
                  <c:v>4.1845448345660778E-2</c:v>
                </c:pt>
                <c:pt idx="8">
                  <c:v>4.243283830558596E-2</c:v>
                </c:pt>
                <c:pt idx="9">
                  <c:v>4.3111830254407013E-2</c:v>
                </c:pt>
                <c:pt idx="10">
                  <c:v>4.388786996080641E-2</c:v>
                </c:pt>
                <c:pt idx="11">
                  <c:v>4.4767341189638703E-2</c:v>
                </c:pt>
                <c:pt idx="12">
                  <c:v>4.5757685302753419E-2</c:v>
                </c:pt>
                <c:pt idx="13">
                  <c:v>4.6867546096023678E-2</c:v>
                </c:pt>
                <c:pt idx="14">
                  <c:v>4.8106945189689471E-2</c:v>
                </c:pt>
                <c:pt idx="15">
                  <c:v>4.9487494744441536E-2</c:v>
                </c:pt>
                <c:pt idx="16">
                  <c:v>5.1022656172705745E-2</c:v>
                </c:pt>
                <c:pt idx="17">
                  <c:v>5.27280560121745E-2</c:v>
                </c:pt>
                <c:pt idx="18">
                  <c:v>5.4621873450412417E-2</c:v>
                </c:pt>
                <c:pt idx="19">
                  <c:v>5.6725318454104563E-2</c:v>
                </c:pt>
                <c:pt idx="20">
                  <c:v>5.906322552450053E-2</c:v>
                </c:pt>
                <c:pt idx="21">
                  <c:v>6.1664796445739238E-2</c:v>
                </c:pt>
                <c:pt idx="22">
                  <c:v>6.4564537016521872E-2</c:v>
                </c:pt>
                <c:pt idx="23">
                  <c:v>6.7803449170667857E-2</c:v>
                </c:pt>
                <c:pt idx="24">
                  <c:v>7.143056342363259E-2</c:v>
                </c:pt>
                <c:pt idx="25">
                  <c:v>7.5504930873806442E-2</c:v>
                </c:pt>
                <c:pt idx="26">
                  <c:v>8.0098244871375859E-2</c:v>
                </c:pt>
                <c:pt idx="27">
                  <c:v>8.5298339499045417E-2</c:v>
                </c:pt>
                <c:pt idx="28">
                  <c:v>9.1213931255593947E-2</c:v>
                </c:pt>
                <c:pt idx="29">
                  <c:v>9.7981159609434737E-2</c:v>
                </c:pt>
                <c:pt idx="30">
                  <c:v>0.10577279114504314</c:v>
                </c:pt>
                <c:pt idx="31">
                  <c:v>0.11481147321272712</c:v>
                </c:pt>
                <c:pt idx="32">
                  <c:v>0.1253893352072232</c:v>
                </c:pt>
                <c:pt idx="33">
                  <c:v>0.1378979029213534</c:v>
                </c:pt>
                <c:pt idx="34">
                  <c:v>0.1528754990670696</c:v>
                </c:pt>
                <c:pt idx="35">
                  <c:v>0.17108586609604534</c:v>
                </c:pt>
                <c:pt idx="36">
                  <c:v>0.1936562316276087</c:v>
                </c:pt>
                <c:pt idx="37">
                  <c:v>0.22233821035685414</c:v>
                </c:pt>
                <c:pt idx="38">
                  <c:v>0.26005177758881093</c:v>
                </c:pt>
                <c:pt idx="39">
                  <c:v>0.31218993946612006</c:v>
                </c:pt>
                <c:pt idx="40">
                  <c:v>0.39051810856289315</c:v>
                </c:pt>
                <c:pt idx="41">
                  <c:v>0.53097676956026085</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numCache>
            </c:numRef>
          </c:yVal>
          <c:smooth val="0"/>
          <c:extLst>
            <c:ext xmlns:c16="http://schemas.microsoft.com/office/drawing/2014/chart" uri="{C3380CC4-5D6E-409C-BE32-E72D297353CC}">
              <c16:uniqueId val="{00000001-38EB-654F-A37B-BAAB74D1053F}"/>
            </c:ext>
          </c:extLst>
        </c:ser>
        <c:ser>
          <c:idx val="2"/>
          <c:order val="2"/>
          <c:tx>
            <c:strRef>
              <c:f>Sheet1!$X$3</c:f>
              <c:strCache>
                <c:ptCount val="1"/>
                <c:pt idx="0">
                  <c:v>T⫽(p)</c:v>
                </c:pt>
              </c:strCache>
            </c:strRef>
          </c:tx>
          <c:spPr>
            <a:ln w="25400" cap="rnd">
              <a:solidFill>
                <a:schemeClr val="accent1"/>
              </a:solidFill>
              <a:prstDash val="sysDot"/>
              <a:round/>
            </a:ln>
            <a:effectLst/>
          </c:spPr>
          <c:marker>
            <c:symbol val="none"/>
          </c:marker>
          <c:xVal>
            <c:numRef>
              <c:f>Sheet1!$N$4:$N$94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41.810314895778596</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xVal>
          <c:yVal>
            <c:numRef>
              <c:f>Sheet1!$X$4:$X$94</c:f>
              <c:numCache>
                <c:formatCode>General</c:formatCode>
                <c:ptCount val="91"/>
                <c:pt idx="0">
                  <c:v>0.96</c:v>
                </c:pt>
                <c:pt idx="1">
                  <c:v>0.960036560817212</c:v>
                </c:pt>
                <c:pt idx="2">
                  <c:v>0.96014632396341582</c:v>
                </c:pt>
                <c:pt idx="3">
                  <c:v>0.96032953131119436</c:v>
                </c:pt>
                <c:pt idx="4">
                  <c:v>0.96058658524600482</c:v>
                </c:pt>
                <c:pt idx="5">
                  <c:v>0.96091804744948572</c:v>
                </c:pt>
                <c:pt idx="6">
                  <c:v>0.96132463696095416</c:v>
                </c:pt>
                <c:pt idx="7">
                  <c:v>0.9618072272619308</c:v>
                </c:pt>
                <c:pt idx="8">
                  <c:v>0.96236684202501754</c:v>
                </c:pt>
                <c:pt idx="9">
                  <c:v>0.96300464903845917</c:v>
                </c:pt>
                <c:pt idx="10">
                  <c:v>0.96372195165066632</c:v>
                </c:pt>
                <c:pt idx="11">
                  <c:v>0.96452017686107494</c:v>
                </c:pt>
                <c:pt idx="12">
                  <c:v>0.96540085889590899</c:v>
                </c:pt>
                <c:pt idx="13">
                  <c:v>0.96636561672366594</c:v>
                </c:pt>
                <c:pt idx="14">
                  <c:v>0.96741612344895311</c:v>
                </c:pt>
                <c:pt idx="15">
                  <c:v>0.9685540648233314</c:v>
                </c:pt>
                <c:pt idx="16">
                  <c:v>0.96978108315480005</c:v>
                </c:pt>
                <c:pt idx="17">
                  <c:v>0.97109870157788503</c:v>
                </c:pt>
                <c:pt idx="18">
                  <c:v>0.972508221810228</c:v>
                </c:pt>
                <c:pt idx="19">
                  <c:v>0.97401058594209022</c:v>
                </c:pt>
                <c:pt idx="20">
                  <c:v>0.97560618914325603</c:v>
                </c:pt>
                <c:pt idx="21">
                  <c:v>0.9772946249137805</c:v>
                </c:pt>
                <c:pt idx="22">
                  <c:v>0.97907433686070067</c:v>
                </c:pt>
                <c:pt idx="23">
                  <c:v>0.9809421397171475</c:v>
                </c:pt>
                <c:pt idx="24">
                  <c:v>0.98289255546744403</c:v>
                </c:pt>
                <c:pt idx="25">
                  <c:v>0.98491688481166773</c:v>
                </c:pt>
                <c:pt idx="26">
                  <c:v>0.9870018945057768</c:v>
                </c:pt>
                <c:pt idx="27">
                  <c:v>0.98912793836574386</c:v>
                </c:pt>
                <c:pt idx="28">
                  <c:v>0.99126622826244604</c:v>
                </c:pt>
                <c:pt idx="29">
                  <c:v>0.99337480312389026</c:v>
                </c:pt>
                <c:pt idx="30">
                  <c:v>0.99539245655429132</c:v>
                </c:pt>
                <c:pt idx="31">
                  <c:v>0.99722937639383658</c:v>
                </c:pt>
                <c:pt idx="32">
                  <c:v>0.99875231934224751</c:v>
                </c:pt>
                <c:pt idx="33">
                  <c:v>0.99976036046065897</c:v>
                </c:pt>
                <c:pt idx="34">
                  <c:v>0.99994365382389883</c:v>
                </c:pt>
                <c:pt idx="35">
                  <c:v>0.9988098831584209</c:v>
                </c:pt>
                <c:pt idx="36">
                  <c:v>0.99554503133639016</c:v>
                </c:pt>
                <c:pt idx="37">
                  <c:v>0.98872876385104047</c:v>
                </c:pt>
                <c:pt idx="38">
                  <c:v>0.97568941572547951</c:v>
                </c:pt>
                <c:pt idx="39">
                  <c:v>0.95081097497558398</c:v>
                </c:pt>
                <c:pt idx="40">
                  <c:v>0.89993569998907341</c:v>
                </c:pt>
                <c:pt idx="41">
                  <c:v>0.77147423763538581</c:v>
                </c:pt>
                <c:pt idx="42">
                  <c:v>4.9311274098681178E-16</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numCache>
            </c:numRef>
          </c:yVal>
          <c:smooth val="0"/>
          <c:extLst>
            <c:ext xmlns:c16="http://schemas.microsoft.com/office/drawing/2014/chart" uri="{C3380CC4-5D6E-409C-BE32-E72D297353CC}">
              <c16:uniqueId val="{00000002-38EB-654F-A37B-BAAB74D1053F}"/>
            </c:ext>
          </c:extLst>
        </c:ser>
        <c:ser>
          <c:idx val="3"/>
          <c:order val="3"/>
          <c:tx>
            <c:strRef>
              <c:f>Sheet1!$Y$3</c:f>
              <c:strCache>
                <c:ptCount val="1"/>
                <c:pt idx="0">
                  <c:v>T⊥(s)</c:v>
                </c:pt>
              </c:strCache>
            </c:strRef>
          </c:tx>
          <c:spPr>
            <a:ln w="25400" cap="rnd">
              <a:solidFill>
                <a:srgbClr val="FF0000"/>
              </a:solidFill>
              <a:prstDash val="sysDot"/>
              <a:round/>
            </a:ln>
            <a:effectLst/>
          </c:spPr>
          <c:marker>
            <c:symbol val="none"/>
          </c:marker>
          <c:xVal>
            <c:numRef>
              <c:f>Sheet1!$N$4:$N$94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41.810314895778596</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xVal>
          <c:yVal>
            <c:numRef>
              <c:f>Sheet1!$Y$4:$Y$94</c:f>
              <c:numCache>
                <c:formatCode>General</c:formatCode>
                <c:ptCount val="91"/>
                <c:pt idx="0">
                  <c:v>0.96</c:v>
                </c:pt>
                <c:pt idx="1">
                  <c:v>0.95996342386009015</c:v>
                </c:pt>
                <c:pt idx="2">
                  <c:v>0.95985343029335746</c:v>
                </c:pt>
                <c:pt idx="3">
                  <c:v>0.95966921969591568</c:v>
                </c:pt>
                <c:pt idx="4">
                  <c:v>0.95940944540223105</c:v>
                </c:pt>
                <c:pt idx="5">
                  <c:v>0.95907219228486307</c:v>
                </c:pt>
                <c:pt idx="6">
                  <c:v>0.95865494595188161</c:v>
                </c:pt>
                <c:pt idx="7">
                  <c:v>0.95815455165433894</c:v>
                </c:pt>
                <c:pt idx="8">
                  <c:v>0.95756716169441436</c:v>
                </c:pt>
                <c:pt idx="9">
                  <c:v>0.95688816974559321</c:v>
                </c:pt>
                <c:pt idx="10">
                  <c:v>0.95611213003919382</c:v>
                </c:pt>
                <c:pt idx="11">
                  <c:v>0.95523265881036146</c:v>
                </c:pt>
                <c:pt idx="12">
                  <c:v>0.95424231469724652</c:v>
                </c:pt>
                <c:pt idx="13">
                  <c:v>0.95313245390397616</c:v>
                </c:pt>
                <c:pt idx="14">
                  <c:v>0.95189305481031072</c:v>
                </c:pt>
                <c:pt idx="15">
                  <c:v>0.95051250525555819</c:v>
                </c:pt>
                <c:pt idx="16">
                  <c:v>0.94897734382729415</c:v>
                </c:pt>
                <c:pt idx="17">
                  <c:v>0.94727194398782555</c:v>
                </c:pt>
                <c:pt idx="18">
                  <c:v>0.94537812654958742</c:v>
                </c:pt>
                <c:pt idx="19">
                  <c:v>0.94327468154589511</c:v>
                </c:pt>
                <c:pt idx="20">
                  <c:v>0.94093677447549939</c:v>
                </c:pt>
                <c:pt idx="21">
                  <c:v>0.93833520355426092</c:v>
                </c:pt>
                <c:pt idx="22">
                  <c:v>0.93543546298347813</c:v>
                </c:pt>
                <c:pt idx="23">
                  <c:v>0.93219655082933206</c:v>
                </c:pt>
                <c:pt idx="24">
                  <c:v>0.9285694365763677</c:v>
                </c:pt>
                <c:pt idx="25">
                  <c:v>0.9244950691261935</c:v>
                </c:pt>
                <c:pt idx="26">
                  <c:v>0.91990175512862415</c:v>
                </c:pt>
                <c:pt idx="27">
                  <c:v>0.91470166050095492</c:v>
                </c:pt>
                <c:pt idx="28">
                  <c:v>0.90878606874440626</c:v>
                </c:pt>
                <c:pt idx="29">
                  <c:v>0.90201884039056535</c:v>
                </c:pt>
                <c:pt idx="30">
                  <c:v>0.89422720885495699</c:v>
                </c:pt>
                <c:pt idx="31">
                  <c:v>0.88518852678727267</c:v>
                </c:pt>
                <c:pt idx="32">
                  <c:v>0.87461066479277694</c:v>
                </c:pt>
                <c:pt idx="33">
                  <c:v>0.86210209707864649</c:v>
                </c:pt>
                <c:pt idx="34">
                  <c:v>0.84712450093293035</c:v>
                </c:pt>
                <c:pt idx="35">
                  <c:v>0.82891413390395452</c:v>
                </c:pt>
                <c:pt idx="36">
                  <c:v>0.8063437683723913</c:v>
                </c:pt>
                <c:pt idx="37">
                  <c:v>0.77766178964314614</c:v>
                </c:pt>
                <c:pt idx="38">
                  <c:v>0.73994822241118918</c:v>
                </c:pt>
                <c:pt idx="39">
                  <c:v>0.68781006053388016</c:v>
                </c:pt>
                <c:pt idx="40">
                  <c:v>0.60948189143710696</c:v>
                </c:pt>
                <c:pt idx="41">
                  <c:v>0.46902323043973904</c:v>
                </c:pt>
                <c:pt idx="42">
                  <c:v>2.1916121821636084E-16</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numCache>
            </c:numRef>
          </c:yVal>
          <c:smooth val="0"/>
          <c:extLst>
            <c:ext xmlns:c16="http://schemas.microsoft.com/office/drawing/2014/chart" uri="{C3380CC4-5D6E-409C-BE32-E72D297353CC}">
              <c16:uniqueId val="{00000003-38EB-654F-A37B-BAAB74D1053F}"/>
            </c:ext>
          </c:extLst>
        </c:ser>
        <c:dLbls>
          <c:showLegendKey val="0"/>
          <c:showVal val="0"/>
          <c:showCatName val="0"/>
          <c:showSerName val="0"/>
          <c:showPercent val="0"/>
          <c:showBubbleSize val="0"/>
        </c:dLbls>
        <c:axId val="286435567"/>
        <c:axId val="274465711"/>
      </c:scatterChart>
      <c:valAx>
        <c:axId val="286435567"/>
        <c:scaling>
          <c:orientation val="minMax"/>
          <c:max val="90"/>
          <c:min val="0"/>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latin typeface="Symbol" pitchFamily="2" charset="2"/>
                  </a:rPr>
                  <a:t>q</a:t>
                </a:r>
                <a:r>
                  <a:rPr lang="en-GB" sz="1600" baseline="-25000"/>
                  <a:t>i</a:t>
                </a:r>
              </a:p>
            </c:rich>
          </c:tx>
          <c:layout>
            <c:manualLayout>
              <c:xMode val="edge"/>
              <c:yMode val="edge"/>
              <c:x val="0.90736925035381144"/>
              <c:y val="0.9304945355310293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74465711"/>
        <c:crosses val="autoZero"/>
        <c:crossBetween val="midCat"/>
      </c:valAx>
      <c:valAx>
        <c:axId val="274465711"/>
        <c:scaling>
          <c:orientation val="minMax"/>
          <c:max val="1"/>
          <c:min val="0"/>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GB" sz="1800"/>
                  <a:t>r</a:t>
                </a:r>
                <a:r>
                  <a:rPr lang="en-GB" sz="1800" baseline="0"/>
                  <a:t> , t</a:t>
                </a:r>
                <a:endParaRPr lang="en-GB" sz="180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435567"/>
        <c:crosses val="autoZero"/>
        <c:crossBetween val="midCat"/>
      </c:valAx>
      <c:spPr>
        <a:noFill/>
        <a:ln>
          <a:noFill/>
        </a:ln>
        <a:effectLst/>
      </c:spPr>
    </c:plotArea>
    <c:legend>
      <c:legendPos val="b"/>
      <c:layout>
        <c:manualLayout>
          <c:xMode val="edge"/>
          <c:yMode val="edge"/>
          <c:x val="0.11156228926398563"/>
          <c:y val="0.46810372066033779"/>
          <c:w val="0.19959799810235956"/>
          <c:h val="0.2564552599001813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GB" sz="2400"/>
              <a:t>Re (</a:t>
            </a:r>
            <a:r>
              <a:rPr lang="en-GB" sz="2400">
                <a:latin typeface="Symbol" pitchFamily="2" charset="2"/>
              </a:rPr>
              <a:t>e</a:t>
            </a:r>
            <a:r>
              <a:rPr lang="en-GB" sz="1800"/>
              <a:t>r</a:t>
            </a:r>
            <a:r>
              <a:rPr lang="en-GB" sz="2400"/>
              <a:t>)</a:t>
            </a:r>
          </a:p>
        </c:rich>
      </c:tx>
      <c:layout>
        <c:manualLayout>
          <c:xMode val="edge"/>
          <c:yMode val="edge"/>
          <c:x val="9.65749990206448E-2"/>
          <c:y val="2.7665473403627034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0810710228385629E-2"/>
          <c:y val="2.162289353731342E-2"/>
          <c:w val="0.94313566206336308"/>
          <c:h val="0.97882352941176476"/>
        </c:manualLayout>
      </c:layout>
      <c:scatterChart>
        <c:scatterStyle val="lineMarker"/>
        <c:varyColors val="0"/>
        <c:ser>
          <c:idx val="0"/>
          <c:order val="0"/>
          <c:tx>
            <c:strRef>
              <c:f>Sheet1!$C$4</c:f>
              <c:strCache>
                <c:ptCount val="1"/>
                <c:pt idx="0">
                  <c:v>0.05</c:v>
                </c:pt>
              </c:strCache>
            </c:strRef>
          </c:tx>
          <c:spPr>
            <a:ln w="19050" cap="rnd">
              <a:solidFill>
                <a:schemeClr val="accent1"/>
              </a:solidFill>
              <a:round/>
            </a:ln>
            <a:effectLst/>
          </c:spPr>
          <c:marker>
            <c:symbol val="none"/>
          </c:marker>
          <c:xVal>
            <c:numRef>
              <c:f>Sheet1!$B$10:$B$328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Sheet1!$C$10:$C$327</c:f>
              <c:numCache>
                <c:formatCode>General</c:formatCode>
                <c:ptCount val="318"/>
                <c:pt idx="0">
                  <c:v>5</c:v>
                </c:pt>
                <c:pt idx="1">
                  <c:v>5.00039903970419</c:v>
                </c:pt>
                <c:pt idx="2">
                  <c:v>5.0015966354562673</c:v>
                </c:pt>
                <c:pt idx="3">
                  <c:v>5.003594218595163</c:v>
                </c:pt>
                <c:pt idx="4">
                  <c:v>5.0063941794283542</c:v>
                </c:pt>
                <c:pt idx="5">
                  <c:v>5.0099998743734373</c:v>
                </c:pt>
                <c:pt idx="6">
                  <c:v>5.0144156360119192</c:v>
                </c:pt>
                <c:pt idx="7">
                  <c:v>5.0196467861114273</c:v>
                </c:pt>
                <c:pt idx="8">
                  <c:v>5.0256996516894645</c:v>
                </c:pt>
                <c:pt idx="9">
                  <c:v>5.0325815842093711</c:v>
                </c:pt>
                <c:pt idx="10">
                  <c:v>5.0403009820175999</c:v>
                </c:pt>
                <c:pt idx="11">
                  <c:v>5.0488673161507771</c:v>
                </c:pt>
                <c:pt idx="12">
                  <c:v>5.05829115966164</c:v>
                </c:pt>
                <c:pt idx="13">
                  <c:v>5.0685842206348815</c:v>
                </c:pt>
                <c:pt idx="14">
                  <c:v>5.0797593790875881</c:v>
                </c:pt>
                <c:pt idx="15">
                  <c:v>5.0918307279743606</c:v>
                </c:pt>
                <c:pt idx="16">
                  <c:v>5.1048136185448607</c:v>
                </c:pt>
                <c:pt idx="17">
                  <c:v>5.1187247103315245</c:v>
                </c:pt>
                <c:pt idx="18">
                  <c:v>5.1335820260780496</c:v>
                </c:pt>
                <c:pt idx="19">
                  <c:v>5.1494050119552073</c:v>
                </c:pt>
                <c:pt idx="20">
                  <c:v>5.1662146034501468</c:v>
                </c:pt>
                <c:pt idx="21">
                  <c:v>5.1840332973589929</c:v>
                </c:pt>
                <c:pt idx="22">
                  <c:v>5.2028852303608195</c:v>
                </c:pt>
                <c:pt idx="23">
                  <c:v>5.2227962647046304</c:v>
                </c:pt>
                <c:pt idx="24">
                  <c:v>5.2437940816004511</c:v>
                </c:pt>
                <c:pt idx="25">
                  <c:v>5.2659082829719166</c:v>
                </c:pt>
                <c:pt idx="26">
                  <c:v>5.2891705023017028</c:v>
                </c:pt>
                <c:pt idx="27">
                  <c:v>5.3136145253838718</c:v>
                </c:pt>
                <c:pt idx="28">
                  <c:v>5.3392764218899167</c:v>
                </c:pt>
                <c:pt idx="29">
                  <c:v>5.3661946887594176</c:v>
                </c:pt>
                <c:pt idx="30">
                  <c:v>5.3944104065433249</c:v>
                </c:pt>
                <c:pt idx="31">
                  <c:v>5.4239674099599169</c:v>
                </c:pt>
                <c:pt idx="32">
                  <c:v>5.4549124740725681</c:v>
                </c:pt>
                <c:pt idx="33">
                  <c:v>5.4872955176671461</c:v>
                </c:pt>
                <c:pt idx="34">
                  <c:v>5.5211698255980721</c:v>
                </c:pt>
                <c:pt idx="35">
                  <c:v>5.556592292089249</c:v>
                </c:pt>
                <c:pt idx="36">
                  <c:v>5.5936236872232028</c:v>
                </c:pt>
                <c:pt idx="37">
                  <c:v>5.632328949133556</c:v>
                </c:pt>
                <c:pt idx="38">
                  <c:v>5.6727775047379048</c:v>
                </c:pt>
                <c:pt idx="39">
                  <c:v>5.7150436222167365</c:v>
                </c:pt>
                <c:pt idx="40">
                  <c:v>5.759206798866856</c:v>
                </c:pt>
                <c:pt idx="41">
                  <c:v>5.8053521884439743</c:v>
                </c:pt>
                <c:pt idx="42">
                  <c:v>5.8535710726692622</c:v>
                </c:pt>
                <c:pt idx="43">
                  <c:v>5.903961382221615</c:v>
                </c:pt>
                <c:pt idx="44">
                  <c:v>5.9566282732862561</c:v>
                </c:pt>
                <c:pt idx="45">
                  <c:v>6.0116847665992417</c:v>
                </c:pt>
                <c:pt idx="46">
                  <c:v>6.069252456938198</c:v>
                </c:pt>
                <c:pt idx="47">
                  <c:v>6.1294623021884025</c:v>
                </c:pt>
                <c:pt idx="48">
                  <c:v>6.1924555024915149</c:v>
                </c:pt>
                <c:pt idx="49">
                  <c:v>6.2583844816002046</c:v>
                </c:pt>
                <c:pt idx="50">
                  <c:v>6.3274139844617094</c:v>
                </c:pt>
                <c:pt idx="51">
                  <c:v>6.3997223072935334</c:v>
                </c:pt>
                <c:pt idx="52">
                  <c:v>6.4755026790637968</c:v>
                </c:pt>
                <c:pt idx="53">
                  <c:v>6.5549648164318191</c:v>
                </c:pt>
                <c:pt idx="54">
                  <c:v>6.6383366779451976</c:v>
                </c:pt>
                <c:pt idx="55">
                  <c:v>6.7258664477565988</c:v>
                </c:pt>
                <c:pt idx="56">
                  <c:v>6.8178247844760378</c:v>
                </c:pt>
                <c:pt idx="57">
                  <c:v>6.9145073772112209</c:v>
                </c:pt>
                <c:pt idx="58">
                  <c:v>7.0162378586182292</c:v>
                </c:pt>
                <c:pt idx="59">
                  <c:v>7.1233711341992807</c:v>
                </c:pt>
                <c:pt idx="60">
                  <c:v>7.2362971985383675</c:v>
                </c:pt>
                <c:pt idx="61">
                  <c:v>7.3554455231584832</c:v>
                </c:pt>
                <c:pt idx="62">
                  <c:v>7.4812901178539866</c:v>
                </c:pt>
                <c:pt idx="63">
                  <c:v>7.6143553885144151</c:v>
                </c:pt>
                <c:pt idx="64">
                  <c:v>7.7552229406638791</c:v>
                </c:pt>
                <c:pt idx="65">
                  <c:v>7.9045395105548302</c:v>
                </c:pt>
                <c:pt idx="66">
                  <c:v>8.0630262464508107</c:v>
                </c:pt>
                <c:pt idx="67">
                  <c:v>8.2314896140338405</c:v>
                </c:pt>
                <c:pt idx="68">
                  <c:v>8.4108342647421317</c:v>
                </c:pt>
                <c:pt idx="69">
                  <c:v>8.602078288346874</c:v>
                </c:pt>
                <c:pt idx="70">
                  <c:v>8.8063713766382854</c:v>
                </c:pt>
                <c:pt idx="71">
                  <c:v>9.0250165610028699</c:v>
                </c:pt>
                <c:pt idx="72">
                  <c:v>9.2594963628031799</c:v>
                </c:pt>
                <c:pt idx="73">
                  <c:v>9.5115044252625296</c:v>
                </c:pt>
                <c:pt idx="74">
                  <c:v>9.7829839974575155</c:v>
                </c:pt>
                <c:pt idx="75">
                  <c:v>10.076175040518638</c:v>
                </c:pt>
                <c:pt idx="76">
                  <c:v>10.393672258688925</c:v>
                </c:pt>
                <c:pt idx="77">
                  <c:v>10.738497073128315</c:v>
                </c:pt>
                <c:pt idx="78">
                  <c:v>11.114187524165187</c:v>
                </c:pt>
                <c:pt idx="79">
                  <c:v>11.524911406929224</c:v>
                </c:pt>
                <c:pt idx="80">
                  <c:v>11.975609756097565</c:v>
                </c:pt>
                <c:pt idx="81">
                  <c:v>12.47218029637189</c:v>
                </c:pt>
                <c:pt idx="82">
                  <c:v>13.021713945591832</c:v>
                </c:pt>
                <c:pt idx="83">
                  <c:v>13.632802283243995</c:v>
                </c:pt>
                <c:pt idx="84">
                  <c:v>14.315940592088952</c:v>
                </c:pt>
                <c:pt idx="85">
                  <c:v>15.084060269627278</c:v>
                </c:pt>
                <c:pt idx="86">
                  <c:v>15.953236680909756</c:v>
                </c:pt>
                <c:pt idx="87">
                  <c:v>16.943633908980935</c:v>
                </c:pt>
                <c:pt idx="88">
                  <c:v>18.080764152200512</c:v>
                </c:pt>
                <c:pt idx="89">
                  <c:v>19.397147424509974</c:v>
                </c:pt>
                <c:pt idx="90">
                  <c:v>20.934426229508201</c:v>
                </c:pt>
                <c:pt idx="91">
                  <c:v>22.745826831617858</c:v>
                </c:pt>
                <c:pt idx="92">
                  <c:v>24.898282933265296</c:v>
                </c:pt>
                <c:pt idx="93">
                  <c:v>27.471691846777713</c:v>
                </c:pt>
                <c:pt idx="94">
                  <c:v>30.546971816148776</c:v>
                </c:pt>
                <c:pt idx="95">
                  <c:v>32.287900831100849</c:v>
                </c:pt>
                <c:pt idx="96">
                  <c:v>34.156216790648244</c:v>
                </c:pt>
                <c:pt idx="97">
                  <c:v>36.12094125420009</c:v>
                </c:pt>
                <c:pt idx="98">
                  <c:v>38.109966676764607</c:v>
                </c:pt>
                <c:pt idx="99">
                  <c:v>39.97669872426934</c:v>
                </c:pt>
                <c:pt idx="100">
                  <c:v>41.444409467139764</c:v>
                </c:pt>
                <c:pt idx="101">
                  <c:v>41.886413764079776</c:v>
                </c:pt>
                <c:pt idx="102">
                  <c:v>42.022312373225148</c:v>
                </c:pt>
                <c:pt idx="103">
                  <c:v>41.740907292644387</c:v>
                </c:pt>
                <c:pt idx="104">
                  <c:v>40.907688276612703</c:v>
                </c:pt>
                <c:pt idx="105">
                  <c:v>36.958916711215892</c:v>
                </c:pt>
                <c:pt idx="106">
                  <c:v>28.966524491789251</c:v>
                </c:pt>
                <c:pt idx="107">
                  <c:v>16.497774986581398</c:v>
                </c:pt>
                <c:pt idx="108">
                  <c:v>8.950396960913352</c:v>
                </c:pt>
                <c:pt idx="109">
                  <c:v>1</c:v>
                </c:pt>
                <c:pt idx="110">
                  <c:v>-6.8913825329978327</c:v>
                </c:pt>
                <c:pt idx="111">
                  <c:v>-14.27291407248074</c:v>
                </c:pt>
                <c:pt idx="112">
                  <c:v>-26.214937073920375</c:v>
                </c:pt>
                <c:pt idx="113">
                  <c:v>-33.650639193591495</c:v>
                </c:pt>
                <c:pt idx="114">
                  <c:v>-37.174791408782085</c:v>
                </c:pt>
                <c:pt idx="115">
                  <c:v>-37.856168212826958</c:v>
                </c:pt>
                <c:pt idx="116">
                  <c:v>-38.021452766277761</c:v>
                </c:pt>
                <c:pt idx="117">
                  <c:v>-37.799439556100111</c:v>
                </c:pt>
                <c:pt idx="118">
                  <c:v>-37.295504208418095</c:v>
                </c:pt>
                <c:pt idx="119">
                  <c:v>-33.862259894729625</c:v>
                </c:pt>
                <c:pt idx="120">
                  <c:v>-31.869994917362106</c:v>
                </c:pt>
                <c:pt idx="121">
                  <c:v>-29.914231856738919</c:v>
                </c:pt>
                <c:pt idx="122">
                  <c:v>-28.060474801459673</c:v>
                </c:pt>
                <c:pt idx="123">
                  <c:v>-26.336121499771068</c:v>
                </c:pt>
                <c:pt idx="124">
                  <c:v>-24.748236949841047</c:v>
                </c:pt>
                <c:pt idx="125">
                  <c:v>-23.293473203829613</c:v>
                </c:pt>
                <c:pt idx="126">
                  <c:v>-20.748108803278935</c:v>
                </c:pt>
                <c:pt idx="127">
                  <c:v>-18.61834445578388</c:v>
                </c:pt>
                <c:pt idx="128">
                  <c:v>-16.824933687002641</c:v>
                </c:pt>
                <c:pt idx="129">
                  <c:v>-15.301830391430045</c:v>
                </c:pt>
                <c:pt idx="130">
                  <c:v>-13.996604542367757</c:v>
                </c:pt>
                <c:pt idx="131">
                  <c:v>-12.868253594214114</c:v>
                </c:pt>
                <c:pt idx="132">
                  <c:v>-11.884752426535197</c:v>
                </c:pt>
                <c:pt idx="133">
                  <c:v>-11.020966802562619</c:v>
                </c:pt>
                <c:pt idx="134">
                  <c:v>-10.257020980533433</c:v>
                </c:pt>
                <c:pt idx="135">
                  <c:v>-9.5770605090149505</c:v>
                </c:pt>
                <c:pt idx="136">
                  <c:v>-8.9683244044345365</c:v>
                </c:pt>
                <c:pt idx="137">
                  <c:v>-8.4204498927039975</c:v>
                </c:pt>
                <c:pt idx="138">
                  <c:v>-7.9249492900608534</c:v>
                </c:pt>
                <c:pt idx="139">
                  <c:v>-7.4748138156812907</c:v>
                </c:pt>
                <c:pt idx="140">
                  <c:v>-7.0642111991155137</c:v>
                </c:pt>
                <c:pt idx="141">
                  <c:v>-6.6882529595614244</c:v>
                </c:pt>
                <c:pt idx="142">
                  <c:v>-6.3428137946558074</c:v>
                </c:pt>
                <c:pt idx="143">
                  <c:v>-6.024390243902439</c:v>
                </c:pt>
                <c:pt idx="144">
                  <c:v>-5.7299891914724288</c:v>
                </c:pt>
                <c:pt idx="145">
                  <c:v>-5.4570392236424352</c:v>
                </c:pt>
                <c:pt idx="146">
                  <c:v>-5.2033196310968206</c:v>
                </c:pt>
                <c:pt idx="147">
                  <c:v>-4.9669031399828194</c:v>
                </c:pt>
                <c:pt idx="148">
                  <c:v>-4.7461094050903023</c:v>
                </c:pt>
                <c:pt idx="149">
                  <c:v>-4.5394670005457058</c:v>
                </c:pt>
                <c:pt idx="150">
                  <c:v>-4.3456821663607377</c:v>
                </c:pt>
                <c:pt idx="151">
                  <c:v>-4.1636129616557245</c:v>
                </c:pt>
                <c:pt idx="152">
                  <c:v>-3.9922477721090335</c:v>
                </c:pt>
                <c:pt idx="153">
                  <c:v>-3.8306873451408627</c:v>
                </c:pt>
                <c:pt idx="154">
                  <c:v>-3.6781296996041632</c:v>
                </c:pt>
                <c:pt idx="155">
                  <c:v>-3.5338573905119839</c:v>
                </c:pt>
                <c:pt idx="156">
                  <c:v>-3.3972267132592497</c:v>
                </c:pt>
                <c:pt idx="157">
                  <c:v>-3.2676585130550135</c:v>
                </c:pt>
                <c:pt idx="158">
                  <c:v>-3.1446303291958992</c:v>
                </c:pt>
                <c:pt idx="159">
                  <c:v>-3.0276696543747077</c:v>
                </c:pt>
                <c:pt idx="160">
                  <c:v>-2.9163481294409306</c:v>
                </c:pt>
                <c:pt idx="161">
                  <c:v>-2.8102765261968918</c:v>
                </c:pt>
                <c:pt idx="162">
                  <c:v>-2.7091003966692169</c:v>
                </c:pt>
                <c:pt idx="163">
                  <c:v>-2.6124962881805431</c:v>
                </c:pt>
                <c:pt idx="164">
                  <c:v>-2.5201684404953895</c:v>
                </c:pt>
                <c:pt idx="165">
                  <c:v>-2.4318458951314046</c:v>
                </c:pt>
                <c:pt idx="166">
                  <c:v>-2.3472799582399837</c:v>
                </c:pt>
                <c:pt idx="167">
                  <c:v>-2.2662419677612733</c:v>
                </c:pt>
                <c:pt idx="168">
                  <c:v>-2.188521323236349</c:v>
                </c:pt>
                <c:pt idx="169">
                  <c:v>-2.1139237430214788</c:v>
                </c:pt>
                <c:pt idx="170">
                  <c:v>-2.0422697189410819</c:v>
                </c:pt>
                <c:pt idx="171">
                  <c:v>-1.973393142832979</c:v>
                </c:pt>
                <c:pt idx="172">
                  <c:v>-1.9071400831392045</c:v>
                </c:pt>
                <c:pt idx="173">
                  <c:v>-1.843367692804784</c:v>
                </c:pt>
                <c:pt idx="174">
                  <c:v>-1.781943232368095</c:v>
                </c:pt>
                <c:pt idx="175">
                  <c:v>-1.7227431943431695</c:v>
                </c:pt>
                <c:pt idx="176">
                  <c:v>-1.6656525168745828</c:v>
                </c:pt>
                <c:pt idx="177">
                  <c:v>-1.6105638762450583</c:v>
                </c:pt>
                <c:pt idx="178">
                  <c:v>-1.5573770491803267</c:v>
                </c:pt>
                <c:pt idx="179">
                  <c:v>-1.5059983370628829</c:v>
                </c:pt>
                <c:pt idx="180">
                  <c:v>-1.4563400451670785</c:v>
                </c:pt>
                <c:pt idx="181">
                  <c:v>-1.4083200108885312</c:v>
                </c:pt>
                <c:pt idx="182">
                  <c:v>-1.3618611756823809</c:v>
                </c:pt>
                <c:pt idx="183">
                  <c:v>-1.3168911960656571</c:v>
                </c:pt>
                <c:pt idx="184">
                  <c:v>-1.2733420895937377</c:v>
                </c:pt>
                <c:pt idx="185">
                  <c:v>-1.2311499122023366</c:v>
                </c:pt>
                <c:pt idx="186">
                  <c:v>-1.1902544637251369</c:v>
                </c:pt>
                <c:pt idx="187">
                  <c:v>-1.1505990187621142</c:v>
                </c:pt>
                <c:pt idx="188">
                  <c:v>-1.1121300803922529</c:v>
                </c:pt>
                <c:pt idx="189">
                  <c:v>-1.0747971545032087</c:v>
                </c:pt>
                <c:pt idx="190">
                  <c:v>-1.0385525427549549</c:v>
                </c:pt>
                <c:pt idx="191">
                  <c:v>-1.0033511524091785</c:v>
                </c:pt>
                <c:pt idx="192">
                  <c:v>-0.96915032144514357</c:v>
                </c:pt>
                <c:pt idx="193">
                  <c:v>-0.93590965754931421</c:v>
                </c:pt>
                <c:pt idx="194">
                  <c:v>-0.90359088971311707</c:v>
                </c:pt>
                <c:pt idx="195">
                  <c:v>-0.87215773130330354</c:v>
                </c:pt>
                <c:pt idx="196">
                  <c:v>-0.84157575358466286</c:v>
                </c:pt>
                <c:pt idx="197">
                  <c:v>-0.8118122687770768</c:v>
                </c:pt>
                <c:pt idx="198">
                  <c:v>-0.78283622181984591</c:v>
                </c:pt>
                <c:pt idx="199">
                  <c:v>-0.75461809009709091</c:v>
                </c:pt>
                <c:pt idx="200">
                  <c:v>-0.72712979045017434</c:v>
                </c:pt>
                <c:pt idx="201">
                  <c:v>-0.70034459286745698</c:v>
                </c:pt>
                <c:pt idx="202">
                  <c:v>-0.67423704029925591</c:v>
                </c:pt>
                <c:pt idx="203">
                  <c:v>-0.64878287409739133</c:v>
                </c:pt>
                <c:pt idx="204">
                  <c:v>-0.62395896462487688</c:v>
                </c:pt>
                <c:pt idx="205">
                  <c:v>-0.59974324662276213</c:v>
                </c:pt>
                <c:pt idx="206">
                  <c:v>-0.57611465895836522</c:v>
                </c:pt>
                <c:pt idx="207">
                  <c:v>-0.55305308841265699</c:v>
                </c:pt>
                <c:pt idx="208">
                  <c:v>-0.53053931719474434</c:v>
                </c:pt>
                <c:pt idx="209">
                  <c:v>-0.50855497389861237</c:v>
                </c:pt>
                <c:pt idx="210">
                  <c:v>-0.48708248764189266</c:v>
                </c:pt>
                <c:pt idx="211">
                  <c:v>-0.46610504514864015</c:v>
                </c:pt>
                <c:pt idx="212">
                  <c:v>-0.44560655055820875</c:v>
                </c:pt>
                <c:pt idx="213">
                  <c:v>-0.42557158776055881</c:v>
                </c:pt>
                <c:pt idx="214">
                  <c:v>-0.40598538507483584</c:v>
                </c:pt>
                <c:pt idx="215">
                  <c:v>-0.38683378210308206</c:v>
                </c:pt>
                <c:pt idx="216">
                  <c:v>-0.36810319860457241</c:v>
                </c:pt>
                <c:pt idx="217">
                  <c:v>-0.34978060524867294</c:v>
                </c:pt>
                <c:pt idx="218">
                  <c:v>-0.33185349611542736</c:v>
                </c:pt>
                <c:pt idx="219">
                  <c:v>-0.31430986282335605</c:v>
                </c:pt>
                <c:pt idx="220">
                  <c:v>-0.29713817017336885</c:v>
                </c:pt>
                <c:pt idx="221">
                  <c:v>-0.28032733320626368</c:v>
                </c:pt>
                <c:pt idx="222">
                  <c:v>-0.2638666955791098</c:v>
                </c:pt>
                <c:pt idx="223">
                  <c:v>-0.24774600917302725</c:v>
                </c:pt>
                <c:pt idx="224">
                  <c:v>-0.23195541485139581</c:v>
                </c:pt>
                <c:pt idx="225">
                  <c:v>-0.2164854242935832</c:v>
                </c:pt>
                <c:pt idx="226">
                  <c:v>-0.2013269028347846</c:v>
                </c:pt>
                <c:pt idx="227">
                  <c:v>-0.18647105324764346</c:v>
                </c:pt>
                <c:pt idx="228">
                  <c:v>-0.17190940040595826</c:v>
                </c:pt>
                <c:pt idx="229">
                  <c:v>-0.15763377677509971</c:v>
                </c:pt>
                <c:pt idx="230">
                  <c:v>-0.14363630867765065</c:v>
                </c:pt>
                <c:pt idx="231">
                  <c:v>-0.12990940328645517</c:v>
                </c:pt>
                <c:pt idx="232">
                  <c:v>-0.11644573630056354</c:v>
                </c:pt>
                <c:pt idx="233">
                  <c:v>-0.10323824026267592</c:v>
                </c:pt>
                <c:pt idx="234">
                  <c:v>-9.0280093479501611E-2</c:v>
                </c:pt>
                <c:pt idx="235">
                  <c:v>-7.7564709509099439E-2</c:v>
                </c:pt>
                <c:pt idx="236">
                  <c:v>-6.5085727181674047E-2</c:v>
                </c:pt>
                <c:pt idx="237">
                  <c:v>-5.2837001122560734E-2</c:v>
                </c:pt>
                <c:pt idx="238">
                  <c:v>-4.0812592748192378E-2</c:v>
                </c:pt>
                <c:pt idx="239">
                  <c:v>-2.9006761707786266E-2</c:v>
                </c:pt>
                <c:pt idx="240">
                  <c:v>-1.7413957745242126E-2</c:v>
                </c:pt>
                <c:pt idx="241">
                  <c:v>-6.0288129574221916E-3</c:v>
                </c:pt>
                <c:pt idx="242">
                  <c:v>5.1538655735061667E-3</c:v>
                </c:pt>
                <c:pt idx="243">
                  <c:v>1.6139102794543336E-2</c:v>
                </c:pt>
                <c:pt idx="244">
                  <c:v>2.6931762362721212E-2</c:v>
                </c:pt>
                <c:pt idx="245">
                  <c:v>3.7536553010689477E-2</c:v>
                </c:pt>
                <c:pt idx="246">
                  <c:v>4.7958034614217659E-2</c:v>
                </c:pt>
                <c:pt idx="247">
                  <c:v>5.8200623977758492E-2</c:v>
                </c:pt>
                <c:pt idx="248">
                  <c:v>6.8268600353199815E-2</c:v>
                </c:pt>
                <c:pt idx="249">
                  <c:v>7.8166110706042291E-2</c:v>
                </c:pt>
                <c:pt idx="250">
                  <c:v>8.7897174742350925E-2</c:v>
                </c:pt>
                <c:pt idx="251">
                  <c:v>9.746568970905678E-2</c:v>
                </c:pt>
                <c:pt idx="252">
                  <c:v>0.10687543497941099</c:v>
                </c:pt>
                <c:pt idx="253">
                  <c:v>0.11613007643471607</c:v>
                </c:pt>
                <c:pt idx="254">
                  <c:v>0.12523317065278872</c:v>
                </c:pt>
                <c:pt idx="255">
                  <c:v>0.13418816891302277</c:v>
                </c:pt>
                <c:pt idx="256">
                  <c:v>0.14299842102732196</c:v>
                </c:pt>
                <c:pt idx="257">
                  <c:v>0.15166717900566862</c:v>
                </c:pt>
                <c:pt idx="258">
                  <c:v>0.160197600564573</c:v>
                </c:pt>
                <c:pt idx="259">
                  <c:v>0.16859275248619343</c:v>
                </c:pt>
                <c:pt idx="260">
                  <c:v>0.1768556138354761</c:v>
                </c:pt>
                <c:pt idx="261">
                  <c:v>0.18498907904225381</c:v>
                </c:pt>
                <c:pt idx="262">
                  <c:v>0.19299596085485626</c:v>
                </c:pt>
                <c:pt idx="263">
                  <c:v>0.20087899317142921</c:v>
                </c:pt>
                <c:pt idx="264">
                  <c:v>0.20864083375481268</c:v>
                </c:pt>
                <c:pt idx="265">
                  <c:v>0.21628406683652224</c:v>
                </c:pt>
                <c:pt idx="266">
                  <c:v>0.22381120561506407</c:v>
                </c:pt>
                <c:pt idx="267">
                  <c:v>0.23122469465355078</c:v>
                </c:pt>
                <c:pt idx="268">
                  <c:v>0.23852691218130306</c:v>
                </c:pt>
                <c:pt idx="269">
                  <c:v>0.24572017230389176</c:v>
                </c:pt>
                <c:pt idx="270">
                  <c:v>0.25280672712582675</c:v>
                </c:pt>
                <c:pt idx="271">
                  <c:v>0.25978876878988644</c:v>
                </c:pt>
                <c:pt idx="272">
                  <c:v>0.26666843143687935</c:v>
                </c:pt>
                <c:pt idx="273">
                  <c:v>0.27344779308941891</c:v>
                </c:pt>
                <c:pt idx="274">
                  <c:v>0.28012887746312687</c:v>
                </c:pt>
                <c:pt idx="275">
                  <c:v>0.28671365570849383</c:v>
                </c:pt>
                <c:pt idx="276">
                  <c:v>0.29320404808647116</c:v>
                </c:pt>
                <c:pt idx="277">
                  <c:v>0.29960192558070375</c:v>
                </c:pt>
                <c:pt idx="278">
                  <c:v>0.30590911144918587</c:v>
                </c:pt>
                <c:pt idx="279">
                  <c:v>0.3121273827179567</c:v>
                </c:pt>
                <c:pt idx="280">
                  <c:v>0.31825847161935694</c:v>
                </c:pt>
                <c:pt idx="281">
                  <c:v>0.32430406697720893</c:v>
                </c:pt>
                <c:pt idx="282">
                  <c:v>0.33026581554120427</c:v>
                </c:pt>
                <c:pt idx="283">
                  <c:v>0.33614532327263258</c:v>
                </c:pt>
                <c:pt idx="284">
                  <c:v>0.34194415658352362</c:v>
                </c:pt>
                <c:pt idx="285">
                  <c:v>0.34766384353113844</c:v>
                </c:pt>
                <c:pt idx="286">
                  <c:v>0.35330587496968269</c:v>
                </c:pt>
                <c:pt idx="287">
                  <c:v>0.35887170566100512</c:v>
                </c:pt>
                <c:pt idx="288">
                  <c:v>0.3643627553459784</c:v>
                </c:pt>
                <c:pt idx="289">
                  <c:v>0.36978040977816318</c:v>
                </c:pt>
                <c:pt idx="290">
                  <c:v>0.37512602172130094</c:v>
                </c:pt>
                <c:pt idx="291">
                  <c:v>0.38040091191209002</c:v>
                </c:pt>
                <c:pt idx="292">
                  <c:v>0.38560636998965114</c:v>
                </c:pt>
                <c:pt idx="293">
                  <c:v>0.39074365539300659</c:v>
                </c:pt>
                <c:pt idx="294">
                  <c:v>0.3958139982278549</c:v>
                </c:pt>
                <c:pt idx="295">
                  <c:v>0.40081860010384873</c:v>
                </c:pt>
                <c:pt idx="296">
                  <c:v>0.40575863494354059</c:v>
                </c:pt>
                <c:pt idx="297">
                  <c:v>0.41063524976410637</c:v>
                </c:pt>
                <c:pt idx="298">
                  <c:v>0.41544956543290057</c:v>
                </c:pt>
                <c:pt idx="299">
                  <c:v>0.42020267739786443</c:v>
                </c:pt>
                <c:pt idx="300">
                  <c:v>0.42489565639374671</c:v>
                </c:pt>
                <c:pt idx="301">
                  <c:v>0.42952954912507069</c:v>
                </c:pt>
                <c:pt idx="302">
                  <c:v>0.43410537892672574</c:v>
                </c:pt>
                <c:pt idx="303">
                  <c:v>0.43862414640303937</c:v>
                </c:pt>
                <c:pt idx="304">
                  <c:v>0.44308683004613314</c:v>
                </c:pt>
                <c:pt idx="305">
                  <c:v>0.44749438683434328</c:v>
                </c:pt>
                <c:pt idx="306">
                  <c:v>0.4518477528114474</c:v>
                </c:pt>
                <c:pt idx="307">
                  <c:v>0.45614784364741168</c:v>
                </c:pt>
                <c:pt idx="308">
                  <c:v>0.46039555518133601</c:v>
                </c:pt>
                <c:pt idx="309">
                  <c:v>0.46459176394725599</c:v>
                </c:pt>
                <c:pt idx="310">
                  <c:v>0.46873732768342324</c:v>
                </c:pt>
                <c:pt idx="311">
                  <c:v>0.47283308582566741</c:v>
                </c:pt>
                <c:pt idx="312">
                  <c:v>0.47687985998541205</c:v>
                </c:pt>
                <c:pt idx="313">
                  <c:v>0.48087845441290178</c:v>
                </c:pt>
                <c:pt idx="314">
                  <c:v>0.48482965644616205</c:v>
                </c:pt>
                <c:pt idx="315">
                  <c:v>0.48873423694620854</c:v>
                </c:pt>
                <c:pt idx="316">
                  <c:v>0.49259295071898412</c:v>
                </c:pt>
                <c:pt idx="317">
                  <c:v>0.49640653692449999</c:v>
                </c:pt>
              </c:numCache>
            </c:numRef>
          </c:yVal>
          <c:smooth val="0"/>
          <c:extLst>
            <c:ext xmlns:c16="http://schemas.microsoft.com/office/drawing/2014/chart" uri="{C3380CC4-5D6E-409C-BE32-E72D297353CC}">
              <c16:uniqueId val="{00000000-DBF4-C042-8DF3-C685B92F7089}"/>
            </c:ext>
          </c:extLst>
        </c:ser>
        <c:ser>
          <c:idx val="1"/>
          <c:order val="1"/>
          <c:tx>
            <c:strRef>
              <c:f>Sheet1!$D$4</c:f>
              <c:strCache>
                <c:ptCount val="1"/>
                <c:pt idx="0">
                  <c:v>0.1</c:v>
                </c:pt>
              </c:strCache>
            </c:strRef>
          </c:tx>
          <c:spPr>
            <a:ln w="19050" cap="rnd">
              <a:solidFill>
                <a:schemeClr val="accent2"/>
              </a:solidFill>
              <a:round/>
            </a:ln>
            <a:effectLst/>
          </c:spPr>
          <c:marker>
            <c:symbol val="none"/>
          </c:marker>
          <c:xVal>
            <c:numRef>
              <c:f>Sheet1!$B$10:$B$328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Sheet1!$D$10:$D$327</c:f>
              <c:numCache>
                <c:formatCode>General</c:formatCode>
                <c:ptCount val="318"/>
                <c:pt idx="0">
                  <c:v>5</c:v>
                </c:pt>
                <c:pt idx="1">
                  <c:v>5.0003960388077617</c:v>
                </c:pt>
                <c:pt idx="2">
                  <c:v>5.0015846211048594</c:v>
                </c:pt>
                <c:pt idx="3">
                  <c:v>5.0035671458688631</c:v>
                </c:pt>
                <c:pt idx="4">
                  <c:v>5.0063459492568034</c:v>
                </c:pt>
                <c:pt idx="5">
                  <c:v>5.0099243114223793</c:v>
                </c:pt>
                <c:pt idx="6">
                  <c:v>5.0143064661114218</c:v>
                </c:pt>
                <c:pt idx="7">
                  <c:v>5.0194976130875268</c:v>
                </c:pt>
                <c:pt idx="8">
                  <c:v>5.0255039334553731</c:v>
                </c:pt>
                <c:pt idx="9">
                  <c:v>5.032332607965385</c:v>
                </c:pt>
                <c:pt idx="10">
                  <c:v>5.0399918384003266</c:v>
                </c:pt>
                <c:pt idx="11">
                  <c:v>5.0484908721622004</c:v>
                </c:pt>
                <c:pt idx="12">
                  <c:v>5.0578400301966537</c:v>
                </c:pt>
                <c:pt idx="13">
                  <c:v>5.0680507384121407</c:v>
                </c:pt>
                <c:pt idx="14">
                  <c:v>5.0791355627725876</c:v>
                </c:pt>
                <c:pt idx="15">
                  <c:v>5.0911082482653987</c:v>
                </c:pt>
                <c:pt idx="16">
                  <c:v>5.1039837619716373</c:v>
                </c:pt>
                <c:pt idx="17">
                  <c:v>5.1177783404922899</c:v>
                </c:pt>
                <c:pt idx="18">
                  <c:v>5.1325095420140743</c:v>
                </c:pt>
                <c:pt idx="19">
                  <c:v>5.1481963033304963</c:v>
                </c:pt>
                <c:pt idx="20">
                  <c:v>5.1648590021691971</c:v>
                </c:pt>
                <c:pt idx="21">
                  <c:v>5.1825195252155574</c:v>
                </c:pt>
                <c:pt idx="22">
                  <c:v>5.2012013422652865</c:v>
                </c:pt>
                <c:pt idx="23">
                  <c:v>5.2209295869860952</c:v>
                </c:pt>
                <c:pt idx="24">
                  <c:v>5.2417311448209114</c:v>
                </c:pt>
                <c:pt idx="25">
                  <c:v>5.2636347486232014</c:v>
                </c:pt>
                <c:pt idx="26">
                  <c:v>5.2866710826796055</c:v>
                </c:pt>
                <c:pt idx="27">
                  <c:v>5.3108728958470017</c:v>
                </c:pt>
                <c:pt idx="28">
                  <c:v>5.3362751246114479</c:v>
                </c:pt>
                <c:pt idx="29">
                  <c:v>5.3629150269661512</c:v>
                </c:pt>
                <c:pt idx="30">
                  <c:v>5.3908323281061516</c:v>
                </c:pt>
                <c:pt idx="31">
                  <c:v>5.4200693790500569</c:v>
                </c:pt>
                <c:pt idx="32">
                  <c:v>5.4506713294258393</c:v>
                </c:pt>
                <c:pt idx="33">
                  <c:v>5.4826863158001702</c:v>
                </c:pt>
                <c:pt idx="34">
                  <c:v>5.5161656670913892</c:v>
                </c:pt>
                <c:pt idx="35">
                  <c:v>5.5511641287875708</c:v>
                </c:pt>
                <c:pt idx="36">
                  <c:v>5.5877401078962263</c:v>
                </c:pt>
                <c:pt idx="37">
                  <c:v>5.625955940784495</c:v>
                </c:pt>
                <c:pt idx="38">
                  <c:v>5.6658781863323577</c:v>
                </c:pt>
                <c:pt idx="39">
                  <c:v>5.7075779471209742</c:v>
                </c:pt>
                <c:pt idx="40">
                  <c:v>5.751131221719457</c:v>
                </c:pt>
                <c:pt idx="41">
                  <c:v>5.7966192915224939</c:v>
                </c:pt>
                <c:pt idx="42">
                  <c:v>5.8441291460357903</c:v>
                </c:pt>
                <c:pt idx="43">
                  <c:v>5.8937539510151202</c:v>
                </c:pt>
                <c:pt idx="44">
                  <c:v>5.9455935644482469</c:v>
                </c:pt>
                <c:pt idx="45">
                  <c:v>5.9997551060390846</c:v>
                </c:pt>
                <c:pt idx="46">
                  <c:v>6.056353586624752</c:v>
                </c:pt>
                <c:pt idx="47">
                  <c:v>6.1155126048453141</c:v>
                </c:pt>
                <c:pt idx="48">
                  <c:v>6.1773651194130741</c:v>
                </c:pt>
                <c:pt idx="49">
                  <c:v>6.2420543065167946</c:v>
                </c:pt>
                <c:pt idx="50">
                  <c:v>6.3097345132743365</c:v>
                </c:pt>
                <c:pt idx="51">
                  <c:v>6.3805723197478734</c:v>
                </c:pt>
                <c:pt idx="52">
                  <c:v>6.4547477238988522</c:v>
                </c:pt>
                <c:pt idx="53">
                  <c:v>6.5324554660319567</c:v>
                </c:pt>
                <c:pt idx="54">
                  <c:v>6.6139065118145624</c:v>
                </c:pt>
                <c:pt idx="55">
                  <c:v>6.6993297159272265</c:v>
                </c:pt>
                <c:pt idx="56">
                  <c:v>6.7889736918808641</c:v>
                </c:pt>
                <c:pt idx="57">
                  <c:v>6.8831089176223355</c:v>
                </c:pt>
                <c:pt idx="58">
                  <c:v>6.9820301113544634</c:v>
                </c:pt>
                <c:pt idx="59">
                  <c:v>7.0860589176529105</c:v>
                </c:pt>
                <c:pt idx="60">
                  <c:v>7.1955469506292351</c:v>
                </c:pt>
                <c:pt idx="61">
                  <c:v>7.3108792487530954</c:v>
                </c:pt>
                <c:pt idx="62">
                  <c:v>7.4324782052257303</c:v>
                </c:pt>
                <c:pt idx="63">
                  <c:v>7.5608080487440512</c:v>
                </c:pt>
                <c:pt idx="64">
                  <c:v>7.6963799623986473</c:v>
                </c:pt>
                <c:pt idx="65">
                  <c:v>7.8397579436312173</c:v>
                </c:pt>
                <c:pt idx="66">
                  <c:v>7.9915655259827583</c:v>
                </c:pt>
                <c:pt idx="67">
                  <c:v>8.1524935041413507</c:v>
                </c:pt>
                <c:pt idx="68">
                  <c:v>8.3233088278564722</c:v>
                </c:pt>
                <c:pt idx="69">
                  <c:v>8.5048648578185144</c:v>
                </c:pt>
                <c:pt idx="70">
                  <c:v>8.6981132075471699</c:v>
                </c:pt>
                <c:pt idx="71">
                  <c:v>8.9041174291407792</c:v>
                </c:pt>
                <c:pt idx="72">
                  <c:v>9.1240688359639837</c:v>
                </c:pt>
                <c:pt idx="73">
                  <c:v>9.3593047889590952</c:v>
                </c:pt>
                <c:pt idx="74">
                  <c:v>9.6113297994648939</c:v>
                </c:pt>
                <c:pt idx="75">
                  <c:v>9.8818398096748616</c:v>
                </c:pt>
                <c:pt idx="76">
                  <c:v>10.172749983495999</c:v>
                </c:pt>
                <c:pt idx="77">
                  <c:v>10.486226243000601</c:v>
                </c:pt>
                <c:pt idx="78">
                  <c:v>10.82472056246776</c:v>
                </c:pt>
                <c:pt idx="79">
                  <c:v>11.191009585689645</c:v>
                </c:pt>
                <c:pt idx="80">
                  <c:v>11.588235294117652</c:v>
                </c:pt>
                <c:pt idx="81">
                  <c:v>12.019944930717188</c:v>
                </c:pt>
                <c:pt idx="82">
                  <c:v>12.490124665748201</c:v>
                </c:pt>
                <c:pt idx="83">
                  <c:v>13.0032166768703</c:v>
                </c:pt>
                <c:pt idx="84">
                  <c:v>13.564100813252391</c:v>
                </c:pt>
                <c:pt idx="85">
                  <c:v>14.178006974846033</c:v>
                </c:pt>
                <c:pt idx="86">
                  <c:v>14.850297643109103</c:v>
                </c:pt>
                <c:pt idx="87">
                  <c:v>15.586012398110537</c:v>
                </c:pt>
                <c:pt idx="88">
                  <c:v>16.388981052999213</c:v>
                </c:pt>
                <c:pt idx="89">
                  <c:v>17.260159422298983</c:v>
                </c:pt>
                <c:pt idx="90">
                  <c:v>18.194570135746609</c:v>
                </c:pt>
                <c:pt idx="91">
                  <c:v>19.175757673481876</c:v>
                </c:pt>
                <c:pt idx="92">
                  <c:v>20.165884725189166</c:v>
                </c:pt>
                <c:pt idx="93">
                  <c:v>21.088465079935666</c:v>
                </c:pt>
                <c:pt idx="94">
                  <c:v>21.799679784998496</c:v>
                </c:pt>
                <c:pt idx="95">
                  <c:v>22.002360219375024</c:v>
                </c:pt>
                <c:pt idx="96">
                  <c:v>22.045531197301855</c:v>
                </c:pt>
                <c:pt idx="97">
                  <c:v>21.872071041851235</c:v>
                </c:pt>
                <c:pt idx="98">
                  <c:v>21.413264455924015</c:v>
                </c:pt>
                <c:pt idx="99">
                  <c:v>20.59087665834906</c:v>
                </c:pt>
                <c:pt idx="100">
                  <c:v>19.323010492326272</c:v>
                </c:pt>
                <c:pt idx="101">
                  <c:v>18.498058782326993</c:v>
                </c:pt>
                <c:pt idx="102">
                  <c:v>17.53530431369985</c:v>
                </c:pt>
                <c:pt idx="103">
                  <c:v>16.429454731415465</c:v>
                </c:pt>
                <c:pt idx="104">
                  <c:v>15.178099848194101</c:v>
                </c:pt>
                <c:pt idx="105">
                  <c:v>12.247732790322509</c:v>
                </c:pt>
                <c:pt idx="106">
                  <c:v>8.8062098595568798</c:v>
                </c:pt>
                <c:pt idx="107">
                  <c:v>4.9900995031063413</c:v>
                </c:pt>
                <c:pt idx="108">
                  <c:v>3.0025062578222288</c:v>
                </c:pt>
                <c:pt idx="109">
                  <c:v>1</c:v>
                </c:pt>
                <c:pt idx="110">
                  <c:v>-0.98756838474561093</c:v>
                </c:pt>
                <c:pt idx="111">
                  <c:v>-2.9310832579047528</c:v>
                </c:pt>
                <c:pt idx="112">
                  <c:v>-6.5813224127087118</c:v>
                </c:pt>
                <c:pt idx="113">
                  <c:v>-9.7794355518867917</c:v>
                </c:pt>
                <c:pt idx="114">
                  <c:v>-12.426209023475922</c:v>
                </c:pt>
                <c:pt idx="115">
                  <c:v>-13.53191163155461</c:v>
                </c:pt>
                <c:pt idx="116">
                  <c:v>-14.494515348058691</c:v>
                </c:pt>
                <c:pt idx="117">
                  <c:v>-15.319314106783185</c:v>
                </c:pt>
                <c:pt idx="118">
                  <c:v>-16.013775151367415</c:v>
                </c:pt>
                <c:pt idx="119">
                  <c:v>-17.678581892762971</c:v>
                </c:pt>
                <c:pt idx="120">
                  <c:v>-17.985137753620709</c:v>
                </c:pt>
                <c:pt idx="121">
                  <c:v>-18.042089985486211</c:v>
                </c:pt>
                <c:pt idx="122">
                  <c:v>-17.912440051191389</c:v>
                </c:pt>
                <c:pt idx="123">
                  <c:v>-17.647484098342844</c:v>
                </c:pt>
                <c:pt idx="124">
                  <c:v>-17.287656379058092</c:v>
                </c:pt>
                <c:pt idx="125">
                  <c:v>-16.864072163947551</c:v>
                </c:pt>
                <c:pt idx="126">
                  <c:v>-15.913594301419764</c:v>
                </c:pt>
                <c:pt idx="127">
                  <c:v>-14.919560938340046</c:v>
                </c:pt>
                <c:pt idx="128">
                  <c:v>-13.946619217081842</c:v>
                </c:pt>
                <c:pt idx="129">
                  <c:v>-13.025989172915331</c:v>
                </c:pt>
                <c:pt idx="130">
                  <c:v>-12.170537755541561</c:v>
                </c:pt>
                <c:pt idx="131">
                  <c:v>-11.383359564306105</c:v>
                </c:pt>
                <c:pt idx="132">
                  <c:v>-10.662561154484562</c:v>
                </c:pt>
                <c:pt idx="133">
                  <c:v>-10.003891880364669</c:v>
                </c:pt>
                <c:pt idx="134">
                  <c:v>-9.4021690448786188</c:v>
                </c:pt>
                <c:pt idx="135">
                  <c:v>-8.8520319081381516</c:v>
                </c:pt>
                <c:pt idx="136">
                  <c:v>-8.3483236864223507</c:v>
                </c:pt>
                <c:pt idx="137">
                  <c:v>-7.8862687340286488</c:v>
                </c:pt>
                <c:pt idx="138">
                  <c:v>-7.4615384615384617</c:v>
                </c:pt>
                <c:pt idx="139">
                  <c:v>-7.0702583721648953</c:v>
                </c:pt>
                <c:pt idx="140">
                  <c:v>-6.7089854823577255</c:v>
                </c:pt>
                <c:pt idx="141">
                  <c:v>-6.3746723571032327</c:v>
                </c:pt>
                <c:pt idx="142">
                  <c:v>-6.0646266155602602</c:v>
                </c:pt>
                <c:pt idx="143">
                  <c:v>-5.776470588235294</c:v>
                </c:pt>
                <c:pt idx="144">
                  <c:v>-5.5081034527061554</c:v>
                </c:pt>
                <c:pt idx="145">
                  <c:v>-5.2576668607149184</c:v>
                </c:pt>
                <c:pt idx="146">
                  <c:v>-5.0235143507587505</c:v>
                </c:pt>
                <c:pt idx="147">
                  <c:v>-4.8041844621562424</c:v>
                </c:pt>
                <c:pt idx="148">
                  <c:v>-4.5983772819472604</c:v>
                </c:pt>
                <c:pt idx="149">
                  <c:v>-4.4049340798623344</c:v>
                </c:pt>
                <c:pt idx="150">
                  <c:v>-4.2228196697692155</c:v>
                </c:pt>
                <c:pt idx="151">
                  <c:v>-4.0511071501003428</c:v>
                </c:pt>
                <c:pt idx="152">
                  <c:v>-3.8889647045752733</c:v>
                </c:pt>
                <c:pt idx="153">
                  <c:v>-3.7356441789540904</c:v>
                </c:pt>
                <c:pt idx="154">
                  <c:v>-3.5904711846354926</c:v>
                </c:pt>
                <c:pt idx="155">
                  <c:v>-3.4528365130969121</c:v>
                </c:pt>
                <c:pt idx="156">
                  <c:v>-3.3221886752921845</c:v>
                </c:pt>
                <c:pt idx="157">
                  <c:v>-3.1980274067775634</c:v>
                </c:pt>
                <c:pt idx="158">
                  <c:v>-3.0798980025499372</c:v>
                </c:pt>
                <c:pt idx="159">
                  <c:v>-2.9673863655834922</c:v>
                </c:pt>
                <c:pt idx="160">
                  <c:v>-2.8601146701675568</c:v>
                </c:pt>
                <c:pt idx="161">
                  <c:v>-2.7577375557287391</c:v>
                </c:pt>
                <c:pt idx="162">
                  <c:v>-2.6599387792058748</c:v>
                </c:pt>
                <c:pt idx="163">
                  <c:v>-2.5664282645505319</c:v>
                </c:pt>
                <c:pt idx="164">
                  <c:v>-2.4769394968282312</c:v>
                </c:pt>
                <c:pt idx="165">
                  <c:v>-2.3912272159407024</c:v>
                </c:pt>
                <c:pt idx="166">
                  <c:v>-2.3090653713869926</c:v>
                </c:pt>
                <c:pt idx="167">
                  <c:v>-2.2302453049105284</c:v>
                </c:pt>
                <c:pt idx="168">
                  <c:v>-2.1545741324921135</c:v>
                </c:pt>
                <c:pt idx="169">
                  <c:v>-2.0818733010732546</c:v>
                </c:pt>
                <c:pt idx="170">
                  <c:v>-2.0119772987381324</c:v>
                </c:pt>
                <c:pt idx="171">
                  <c:v>-1.9447324999364097</c:v>
                </c:pt>
                <c:pt idx="172">
                  <c:v>-1.8799961297689807</c:v>
                </c:pt>
                <c:pt idx="173">
                  <c:v>-1.8176353334484321</c:v>
                </c:pt>
                <c:pt idx="174">
                  <c:v>-1.7575263388390501</c:v>
                </c:pt>
                <c:pt idx="175">
                  <c:v>-1.6995537015225244</c:v>
                </c:pt>
                <c:pt idx="176">
                  <c:v>-1.6436096231630226</c:v>
                </c:pt>
                <c:pt idx="177">
                  <c:v>-1.5895933350907123</c:v>
                </c:pt>
                <c:pt idx="178">
                  <c:v>-1.5374105400130116</c:v>
                </c:pt>
                <c:pt idx="179">
                  <c:v>-1.4869729056204908</c:v>
                </c:pt>
                <c:pt idx="180">
                  <c:v>-1.4381976045984364</c:v>
                </c:pt>
                <c:pt idx="181">
                  <c:v>-1.3910068962020063</c:v>
                </c:pt>
                <c:pt idx="182">
                  <c:v>-1.3453277451161778</c:v>
                </c:pt>
                <c:pt idx="183">
                  <c:v>-1.3010914738131869</c:v>
                </c:pt>
                <c:pt idx="184">
                  <c:v>-1.2582334450496013</c:v>
                </c:pt>
                <c:pt idx="185">
                  <c:v>-1.2166927715211893</c:v>
                </c:pt>
                <c:pt idx="186">
                  <c:v>-1.1764120500234654</c:v>
                </c:pt>
                <c:pt idx="187">
                  <c:v>-1.1373371177554121</c:v>
                </c:pt>
                <c:pt idx="188">
                  <c:v>-1.0994168286587063</c:v>
                </c:pt>
                <c:pt idx="189">
                  <c:v>-1.0626028479093228</c:v>
                </c:pt>
                <c:pt idx="190">
                  <c:v>-1.0268494628766134</c:v>
                </c:pt>
                <c:pt idx="191">
                  <c:v>-0.99211340904015688</c:v>
                </c:pt>
                <c:pt idx="192">
                  <c:v>-0.95835370950981069</c:v>
                </c:pt>
                <c:pt idx="193">
                  <c:v>-0.92553152693191354</c:v>
                </c:pt>
                <c:pt idx="194">
                  <c:v>-0.89361002668675749</c:v>
                </c:pt>
                <c:pt idx="195">
                  <c:v>-0.86255425039099887</c:v>
                </c:pt>
                <c:pt idx="196">
                  <c:v>-0.83233099881542372</c:v>
                </c:pt>
                <c:pt idx="197">
                  <c:v>-0.80290872341467523</c:v>
                </c:pt>
                <c:pt idx="198">
                  <c:v>-0.77425742574257428</c:v>
                </c:pt>
                <c:pt idx="199">
                  <c:v>-0.74634856409546813</c:v>
                </c:pt>
                <c:pt idx="200">
                  <c:v>-0.7191549667876862</c:v>
                </c:pt>
                <c:pt idx="201">
                  <c:v>-0.6926507515183955</c:v>
                </c:pt>
                <c:pt idx="202">
                  <c:v>-0.66681125033872801</c:v>
                </c:pt>
                <c:pt idx="203">
                  <c:v>-0.64161293977258405</c:v>
                </c:pt>
                <c:pt idx="204">
                  <c:v>-0.61703337568458294</c:v>
                </c:pt>
                <c:pt idx="205">
                  <c:v>-0.59305113252471853</c:v>
                </c:pt>
                <c:pt idx="206">
                  <c:v>-0.56964574661180989</c:v>
                </c:pt>
                <c:pt idx="207">
                  <c:v>-0.5467976631472109</c:v>
                </c:pt>
                <c:pt idx="208">
                  <c:v>-0.52448818667679098</c:v>
                </c:pt>
                <c:pt idx="209">
                  <c:v>-0.50269943474318812</c:v>
                </c:pt>
                <c:pt idx="210">
                  <c:v>-0.4814142944921036</c:v>
                </c:pt>
                <c:pt idx="211">
                  <c:v>-0.460616382016102</c:v>
                </c:pt>
                <c:pt idx="212">
                  <c:v>-0.44029000423727527</c:v>
                </c:pt>
                <c:pt idx="213">
                  <c:v>-0.42042012314637001</c:v>
                </c:pt>
                <c:pt idx="214">
                  <c:v>-0.40099232223075854</c:v>
                </c:pt>
                <c:pt idx="215">
                  <c:v>-0.38199277493707129</c:v>
                </c:pt>
                <c:pt idx="216">
                  <c:v>-0.36340821502656251</c:v>
                </c:pt>
                <c:pt idx="217">
                  <c:v>-0.34522590869243808</c:v>
                </c:pt>
                <c:pt idx="218">
                  <c:v>-0.32743362831858414</c:v>
                </c:pt>
                <c:pt idx="219">
                  <c:v>-0.31001962776842262</c:v>
                </c:pt>
                <c:pt idx="220">
                  <c:v>-0.29297261910114614</c:v>
                </c:pt>
                <c:pt idx="221">
                  <c:v>-0.27628175062037585</c:v>
                </c:pt>
                <c:pt idx="222">
                  <c:v>-0.25993658616738835</c:v>
                </c:pt>
                <c:pt idx="223">
                  <c:v>-0.24392708557764364</c:v>
                </c:pt>
                <c:pt idx="224">
                  <c:v>-0.22824358622528984</c:v>
                </c:pt>
                <c:pt idx="225">
                  <c:v>-0.2128767855858622</c:v>
                </c:pt>
                <c:pt idx="226">
                  <c:v>-0.19781772475243353</c:v>
                </c:pt>
                <c:pt idx="227">
                  <c:v>-0.18305777284512947</c:v>
                </c:pt>
                <c:pt idx="228">
                  <c:v>-0.16858861225818589</c:v>
                </c:pt>
                <c:pt idx="229">
                  <c:v>-0.15440222469269904</c:v>
                </c:pt>
                <c:pt idx="230">
                  <c:v>-0.14049087792679638</c:v>
                </c:pt>
                <c:pt idx="231">
                  <c:v>-0.1268471132783644</c:v>
                </c:pt>
                <c:pt idx="232">
                  <c:v>-0.11346373371850138</c:v>
                </c:pt>
                <c:pt idx="233">
                  <c:v>-0.10033379259676223</c:v>
                </c:pt>
                <c:pt idx="234">
                  <c:v>-8.7450582941863697E-2</c:v>
                </c:pt>
                <c:pt idx="235">
                  <c:v>-7.480762730397994E-2</c:v>
                </c:pt>
                <c:pt idx="236">
                  <c:v>-6.2398668106995681E-2</c:v>
                </c:pt>
                <c:pt idx="237">
                  <c:v>-5.0217658481189753E-2</c:v>
                </c:pt>
                <c:pt idx="238">
                  <c:v>-3.8258753548735758E-2</c:v>
                </c:pt>
                <c:pt idx="239">
                  <c:v>-2.6516302136223358E-2</c:v>
                </c:pt>
                <c:pt idx="240">
                  <c:v>-1.4984838890043539E-2</c:v>
                </c:pt>
                <c:pt idx="241">
                  <c:v>-3.6590767720507955E-3</c:v>
                </c:pt>
                <c:pt idx="242">
                  <c:v>7.4661000856799387E-3</c:v>
                </c:pt>
                <c:pt idx="243">
                  <c:v>1.8395643186816302E-2</c:v>
                </c:pt>
                <c:pt idx="244">
                  <c:v>2.9134346156064583E-2</c:v>
                </c:pt>
                <c:pt idx="245">
                  <c:v>3.968685092122437E-2</c:v>
                </c:pt>
                <c:pt idx="246">
                  <c:v>5.0057653608374442E-2</c:v>
                </c:pt>
                <c:pt idx="247">
                  <c:v>6.0251110165562283E-2</c:v>
                </c:pt>
                <c:pt idx="248">
                  <c:v>7.027144172942501E-2</c:v>
                </c:pt>
                <c:pt idx="249">
                  <c:v>8.0122739748315852E-2</c:v>
                </c:pt>
                <c:pt idx="250">
                  <c:v>8.9808970874684535E-2</c:v>
                </c:pt>
                <c:pt idx="251">
                  <c:v>9.9333981638721758E-2</c:v>
                </c:pt>
                <c:pt idx="252">
                  <c:v>0.1087015029145515</c:v>
                </c:pt>
                <c:pt idx="253">
                  <c:v>0.11791515418961374</c:v>
                </c:pt>
                <c:pt idx="254">
                  <c:v>0.12697844764724198</c:v>
                </c:pt>
                <c:pt idx="255">
                  <c:v>0.13589479207189104</c:v>
                </c:pt>
                <c:pt idx="256">
                  <c:v>0.14466749658589484</c:v>
                </c:pt>
                <c:pt idx="257">
                  <c:v>0.15329977422616559</c:v>
                </c:pt>
                <c:pt idx="258">
                  <c:v>0.16179474536873995</c:v>
                </c:pt>
                <c:pt idx="259">
                  <c:v>0.1701554410086572</c:v>
                </c:pt>
                <c:pt idx="260">
                  <c:v>0.17838480590222483</c:v>
                </c:pt>
                <c:pt idx="261">
                  <c:v>0.18648570157834299</c:v>
                </c:pt>
                <c:pt idx="262">
                  <c:v>0.19446090922518922</c:v>
                </c:pt>
                <c:pt idx="263">
                  <c:v>0.20231313245822657</c:v>
                </c:pt>
                <c:pt idx="264">
                  <c:v>0.21004499997516723</c:v>
                </c:pt>
                <c:pt idx="265">
                  <c:v>0.21765906810323188</c:v>
                </c:pt>
                <c:pt idx="266">
                  <c:v>0.22515782324374412</c:v>
                </c:pt>
                <c:pt idx="267">
                  <c:v>0.23254368421885085</c:v>
                </c:pt>
                <c:pt idx="268">
                  <c:v>0.23981900452488691</c:v>
                </c:pt>
                <c:pt idx="269">
                  <c:v>0.2469860744966822</c:v>
                </c:pt>
                <c:pt idx="270">
                  <c:v>0.25404712338687419</c:v>
                </c:pt>
                <c:pt idx="271">
                  <c:v>0.26100432136408236</c:v>
                </c:pt>
                <c:pt idx="272">
                  <c:v>0.26785978143360956</c:v>
                </c:pt>
                <c:pt idx="273">
                  <c:v>0.27461556128412978</c:v>
                </c:pt>
                <c:pt idx="274">
                  <c:v>0.28127366506367157</c:v>
                </c:pt>
                <c:pt idx="275">
                  <c:v>0.28783604508801353</c:v>
                </c:pt>
                <c:pt idx="276">
                  <c:v>0.29430460348447363</c:v>
                </c:pt>
                <c:pt idx="277">
                  <c:v>0.30068119377390712</c:v>
                </c:pt>
                <c:pt idx="278">
                  <c:v>0.30696762239360875</c:v>
                </c:pt>
                <c:pt idx="279">
                  <c:v>0.31316565016365583</c:v>
                </c:pt>
                <c:pt idx="280">
                  <c:v>0.31927699369913587</c:v>
                </c:pt>
                <c:pt idx="281">
                  <c:v>0.32530332677055052</c:v>
                </c:pt>
                <c:pt idx="282">
                  <c:v>0.33124628161461067</c:v>
                </c:pt>
                <c:pt idx="283">
                  <c:v>0.33710745019749699</c:v>
                </c:pt>
                <c:pt idx="284">
                  <c:v>0.34288838543259226</c:v>
                </c:pt>
                <c:pt idx="285">
                  <c:v>0.34859060235457073</c:v>
                </c:pt>
                <c:pt idx="286">
                  <c:v>0.35421557925166203</c:v>
                </c:pt>
                <c:pt idx="287">
                  <c:v>0.35976475875780234</c:v>
                </c:pt>
                <c:pt idx="288">
                  <c:v>0.36523954890632493</c:v>
                </c:pt>
                <c:pt idx="289">
                  <c:v>0.37064132414674589</c:v>
                </c:pt>
                <c:pt idx="290">
                  <c:v>0.37597142632614755</c:v>
                </c:pt>
                <c:pt idx="291">
                  <c:v>0.38123116563657711</c:v>
                </c:pt>
                <c:pt idx="292">
                  <c:v>0.38642182152982896</c:v>
                </c:pt>
                <c:pt idx="293">
                  <c:v>0.3915446436008968</c:v>
                </c:pt>
                <c:pt idx="294">
                  <c:v>0.39660085244134968</c:v>
                </c:pt>
                <c:pt idx="295">
                  <c:v>0.40159164046380502</c:v>
                </c:pt>
                <c:pt idx="296">
                  <c:v>0.406518172698632</c:v>
                </c:pt>
                <c:pt idx="297">
                  <c:v>0.41138158756397314</c:v>
                </c:pt>
                <c:pt idx="298">
                  <c:v>0.4161829976101058</c:v>
                </c:pt>
                <c:pt idx="299">
                  <c:v>0.42092349023914333</c:v>
                </c:pt>
                <c:pt idx="300">
                  <c:v>0.42560412840101014</c:v>
                </c:pt>
                <c:pt idx="301">
                  <c:v>0.43022595126660401</c:v>
                </c:pt>
                <c:pt idx="302">
                  <c:v>0.43478997487899984</c:v>
                </c:pt>
                <c:pt idx="303">
                  <c:v>0.43929719278353452</c:v>
                </c:pt>
                <c:pt idx="304">
                  <c:v>0.44374857663755285</c:v>
                </c:pt>
                <c:pt idx="305">
                  <c:v>0.44814507680058324</c:v>
                </c:pt>
                <c:pt idx="306">
                  <c:v>0.45248762290566003</c:v>
                </c:pt>
                <c:pt idx="307">
                  <c:v>0.45677712441249874</c:v>
                </c:pt>
                <c:pt idx="308">
                  <c:v>0.46101447114318028</c:v>
                </c:pt>
                <c:pt idx="309">
                  <c:v>0.46520053380099158</c:v>
                </c:pt>
                <c:pt idx="310">
                  <c:v>0.46933616447302862</c:v>
                </c:pt>
                <c:pt idx="311">
                  <c:v>0.47342219711715483</c:v>
                </c:pt>
                <c:pt idx="312">
                  <c:v>0.47745944803387119</c:v>
                </c:pt>
                <c:pt idx="313">
                  <c:v>0.4814487163236465</c:v>
                </c:pt>
                <c:pt idx="314">
                  <c:v>0.4853907843302161</c:v>
                </c:pt>
                <c:pt idx="315">
                  <c:v>0.48928641807035667</c:v>
                </c:pt>
                <c:pt idx="316">
                  <c:v>0.49313636765060409</c:v>
                </c:pt>
                <c:pt idx="317">
                  <c:v>0.49694136767138208</c:v>
                </c:pt>
              </c:numCache>
            </c:numRef>
          </c:yVal>
          <c:smooth val="0"/>
          <c:extLst>
            <c:ext xmlns:c16="http://schemas.microsoft.com/office/drawing/2014/chart" uri="{C3380CC4-5D6E-409C-BE32-E72D297353CC}">
              <c16:uniqueId val="{00000001-DBF4-C042-8DF3-C685B92F7089}"/>
            </c:ext>
          </c:extLst>
        </c:ser>
        <c:ser>
          <c:idx val="2"/>
          <c:order val="2"/>
          <c:tx>
            <c:strRef>
              <c:f>Sheet1!$E$4</c:f>
              <c:strCache>
                <c:ptCount val="1"/>
                <c:pt idx="0">
                  <c:v>0.2</c:v>
                </c:pt>
              </c:strCache>
            </c:strRef>
          </c:tx>
          <c:spPr>
            <a:ln w="19050" cap="rnd">
              <a:solidFill>
                <a:schemeClr val="accent3"/>
              </a:solidFill>
              <a:round/>
            </a:ln>
            <a:effectLst/>
          </c:spPr>
          <c:marker>
            <c:symbol val="none"/>
          </c:marker>
          <c:xVal>
            <c:numRef>
              <c:f>Sheet1!$B$10:$B$328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Sheet1!$E$10:$E$327</c:f>
              <c:numCache>
                <c:formatCode>General</c:formatCode>
                <c:ptCount val="318"/>
                <c:pt idx="0">
                  <c:v>5</c:v>
                </c:pt>
                <c:pt idx="1">
                  <c:v>5.0003840352670714</c:v>
                </c:pt>
                <c:pt idx="2">
                  <c:v>5.0015365644206549</c:v>
                </c:pt>
                <c:pt idx="3">
                  <c:v>5.0034588586249393</c:v>
                </c:pt>
                <c:pt idx="4">
                  <c:v>5.0061530401822294</c:v>
                </c:pt>
                <c:pt idx="5">
                  <c:v>5.0096220880936082</c:v>
                </c:pt>
                <c:pt idx="6">
                  <c:v>5.0138698458793218</c:v>
                </c:pt>
                <c:pt idx="7">
                  <c:v>5.0189010316946243</c:v>
                </c:pt>
                <c:pt idx="8">
                  <c:v>5.0247212507874455</c:v>
                </c:pt>
                <c:pt idx="9">
                  <c:v>5.0313370103551485</c:v>
                </c:pt>
                <c:pt idx="10">
                  <c:v>5.0387557368689446</c:v>
                </c:pt>
                <c:pt idx="11">
                  <c:v>5.0469857959462772</c:v>
                </c:pt>
                <c:pt idx="12">
                  <c:v>5.0560365148637931</c:v>
                </c:pt>
                <c:pt idx="13">
                  <c:v>5.0659182078163747</c:v>
                </c:pt>
                <c:pt idx="14">
                  <c:v>5.0766422040413479</c:v>
                </c:pt>
                <c:pt idx="15">
                  <c:v>5.0882208789413488</c:v>
                </c:pt>
                <c:pt idx="16">
                  <c:v>5.1006676883546422</c:v>
                </c:pt>
                <c:pt idx="17">
                  <c:v>5.1139972061379391</c:v>
                </c:pt>
                <c:pt idx="18">
                  <c:v>5.128225165244201</c:v>
                </c:pt>
                <c:pt idx="19">
                  <c:v>5.1433685024965046</c:v>
                </c:pt>
                <c:pt idx="20">
                  <c:v>5.159445407279029</c:v>
                </c:pt>
                <c:pt idx="21">
                  <c:v>5.1764753743877137</c:v>
                </c:pt>
                <c:pt idx="22">
                  <c:v>5.1944792613061841</c:v>
                </c:pt>
                <c:pt idx="23">
                  <c:v>5.2134793501974901</c:v>
                </c:pt>
                <c:pt idx="24">
                  <c:v>5.2334994149289438</c:v>
                </c:pt>
                <c:pt idx="25">
                  <c:v>5.2545647934763346</c:v>
                </c:pt>
                <c:pt idx="26">
                  <c:v>5.2767024660849788</c:v>
                </c:pt>
                <c:pt idx="27">
                  <c:v>5.2999411395987295</c:v>
                </c:pt>
                <c:pt idx="28">
                  <c:v>5.3243113384043887</c:v>
                </c:pt>
                <c:pt idx="29">
                  <c:v>5.3498455024780966</c:v>
                </c:pt>
                <c:pt idx="30">
                  <c:v>5.3765780930624016</c:v>
                </c:pt>
                <c:pt idx="31">
                  <c:v>5.4045457065479834</c:v>
                </c:pt>
                <c:pt idx="32">
                  <c:v>5.4337871971826095</c:v>
                </c:pt>
                <c:pt idx="33">
                  <c:v>5.4643438092818899</c:v>
                </c:pt>
                <c:pt idx="34">
                  <c:v>5.4962593196718359</c:v>
                </c:pt>
                <c:pt idx="35">
                  <c:v>5.5295801911521547</c:v>
                </c:pt>
                <c:pt idx="36">
                  <c:v>5.5643557378314616</c:v>
                </c:pt>
                <c:pt idx="37">
                  <c:v>5.6006383032509062</c:v>
                </c:pt>
                <c:pt idx="38">
                  <c:v>5.6384834522807612</c:v>
                </c:pt>
                <c:pt idx="39">
                  <c:v>5.6779501778444494</c:v>
                </c:pt>
                <c:pt idx="40">
                  <c:v>5.7191011235955065</c:v>
                </c:pt>
                <c:pt idx="41">
                  <c:v>5.7620028237434582</c:v>
                </c:pt>
                <c:pt idx="42">
                  <c:v>5.8067259612926669</c:v>
                </c:pt>
                <c:pt idx="43">
                  <c:v>5.8533456460209585</c:v>
                </c:pt>
                <c:pt idx="44">
                  <c:v>5.9019417135787675</c:v>
                </c:pt>
                <c:pt idx="45">
                  <c:v>5.9525990471292589</c:v>
                </c:pt>
                <c:pt idx="46">
                  <c:v>6.0054079229690318</c:v>
                </c:pt>
                <c:pt idx="47">
                  <c:v>6.060464381558365</c:v>
                </c:pt>
                <c:pt idx="48">
                  <c:v>6.1178706253378223</c:v>
                </c:pt>
                <c:pt idx="49">
                  <c:v>6.1777354445988522</c:v>
                </c:pt>
                <c:pt idx="50">
                  <c:v>6.2401746724890828</c:v>
                </c:pt>
                <c:pt idx="51">
                  <c:v>6.3053116699414966</c:v>
                </c:pt>
                <c:pt idx="52">
                  <c:v>6.3732778408849873</c:v>
                </c:pt>
                <c:pt idx="53">
                  <c:v>6.4442131774753495</c:v>
                </c:pt>
                <c:pt idx="54">
                  <c:v>6.5182668342192374</c:v>
                </c:pt>
                <c:pt idx="55">
                  <c:v>6.5955977286686638</c:v>
                </c:pt>
                <c:pt idx="56">
                  <c:v>6.6763751647339653</c:v>
                </c:pt>
                <c:pt idx="57">
                  <c:v>6.7607794724594568</c:v>
                </c:pt>
                <c:pt idx="58">
                  <c:v>6.8490026551440017</c:v>
                </c:pt>
                <c:pt idx="59">
                  <c:v>6.9412490307249559</c:v>
                </c:pt>
                <c:pt idx="60">
                  <c:v>7.0377358490566033</c:v>
                </c:pt>
                <c:pt idx="61">
                  <c:v>7.1386938596759011</c:v>
                </c:pt>
                <c:pt idx="62">
                  <c:v>7.2443677952918524</c:v>
                </c:pt>
                <c:pt idx="63">
                  <c:v>7.3550167238044768</c:v>
                </c:pt>
                <c:pt idx="64">
                  <c:v>7.4709142051472703</c:v>
                </c:pt>
                <c:pt idx="65">
                  <c:v>7.592348167305806</c:v>
                </c:pt>
                <c:pt idx="66">
                  <c:v>7.7196203866901039</c:v>
                </c:pt>
                <c:pt idx="67">
                  <c:v>7.8530454192082564</c:v>
                </c:pt>
                <c:pt idx="68">
                  <c:v>7.9929487766502127</c:v>
                </c:pt>
                <c:pt idx="69">
                  <c:v>8.1396640739674098</c:v>
                </c:pt>
                <c:pt idx="70">
                  <c:v>8.2935287808366098</c:v>
                </c:pt>
                <c:pt idx="71">
                  <c:v>8.4548780876005303</c:v>
                </c:pt>
                <c:pt idx="72">
                  <c:v>8.6240362306359621</c:v>
                </c:pt>
                <c:pt idx="73">
                  <c:v>8.8013044011440407</c:v>
                </c:pt>
                <c:pt idx="74">
                  <c:v>8.9869440652627244</c:v>
                </c:pt>
                <c:pt idx="75">
                  <c:v>9.1811541271000721</c:v>
                </c:pt>
                <c:pt idx="76">
                  <c:v>9.3840398368923168</c:v>
                </c:pt>
                <c:pt idx="77">
                  <c:v>9.5955706418506406</c:v>
                </c:pt>
                <c:pt idx="78">
                  <c:v>9.8155232449769976</c:v>
                </c:pt>
                <c:pt idx="79">
                  <c:v>10.043404915327544</c:v>
                </c:pt>
                <c:pt idx="80">
                  <c:v>10.278350515463918</c:v>
                </c:pt>
                <c:pt idx="81">
                  <c:v>10.518984720977704</c:v>
                </c:pt>
                <c:pt idx="82">
                  <c:v>10.763238486471534</c:v>
                </c:pt>
                <c:pt idx="83">
                  <c:v>11.008106051180475</c:v>
                </c:pt>
                <c:pt idx="84">
                  <c:v>11.249325995410082</c:v>
                </c:pt>
                <c:pt idx="85">
                  <c:v>11.480967837120092</c:v>
                </c:pt>
                <c:pt idx="86">
                  <c:v>11.69490603761124</c:v>
                </c:pt>
                <c:pt idx="87">
                  <c:v>11.880169213261052</c:v>
                </c:pt>
                <c:pt idx="88">
                  <c:v>12.022169413089021</c:v>
                </c:pt>
                <c:pt idx="89">
                  <c:v>12.101853633086941</c:v>
                </c:pt>
                <c:pt idx="90">
                  <c:v>12.094890510948906</c:v>
                </c:pt>
                <c:pt idx="91">
                  <c:v>11.971124848241546</c:v>
                </c:pt>
                <c:pt idx="92">
                  <c:v>11.69471057439508</c:v>
                </c:pt>
                <c:pt idx="93">
                  <c:v>11.225550593106529</c:v>
                </c:pt>
                <c:pt idx="94">
                  <c:v>10.522843370497514</c:v>
                </c:pt>
                <c:pt idx="95">
                  <c:v>10.072472589740508</c:v>
                </c:pt>
                <c:pt idx="96">
                  <c:v>9.5514595039057166</c:v>
                </c:pt>
                <c:pt idx="97">
                  <c:v>8.9578294963513976</c:v>
                </c:pt>
                <c:pt idx="98">
                  <c:v>8.2912326647223402</c:v>
                </c:pt>
                <c:pt idx="99">
                  <c:v>7.5532765407513818</c:v>
                </c:pt>
                <c:pt idx="100">
                  <c:v>6.7477957665198707</c:v>
                </c:pt>
                <c:pt idx="101">
                  <c:v>6.3215840261026877</c:v>
                </c:pt>
                <c:pt idx="102">
                  <c:v>5.8810155910604864</c:v>
                </c:pt>
                <c:pt idx="103">
                  <c:v>5.4272449965072473</c:v>
                </c:pt>
                <c:pt idx="104">
                  <c:v>4.9615687812373768</c:v>
                </c:pt>
                <c:pt idx="105">
                  <c:v>4.0003362624976804</c:v>
                </c:pt>
                <c:pt idx="106">
                  <c:v>3.0101005024998759</c:v>
                </c:pt>
                <c:pt idx="107">
                  <c:v>2.0050251098061516</c:v>
                </c:pt>
                <c:pt idx="108">
                  <c:v>1.5015670040575997</c:v>
                </c:pt>
                <c:pt idx="109">
                  <c:v>1</c:v>
                </c:pt>
                <c:pt idx="110">
                  <c:v>0.50217913209366905</c:v>
                </c:pt>
                <c:pt idx="111">
                  <c:v>9.9132283694506329E-3</c:v>
                </c:pt>
                <c:pt idx="112">
                  <c:v>-0.95107698721680589</c:v>
                </c:pt>
                <c:pt idx="113">
                  <c:v>-1.8701965623193777</c:v>
                </c:pt>
                <c:pt idx="114">
                  <c:v>-2.7365751514052836</c:v>
                </c:pt>
                <c:pt idx="115">
                  <c:v>-3.1471990776711154</c:v>
                </c:pt>
                <c:pt idx="116">
                  <c:v>-3.5415918349467725</c:v>
                </c:pt>
                <c:pt idx="117">
                  <c:v>-3.9190532144892076</c:v>
                </c:pt>
                <c:pt idx="118">
                  <c:v>-4.2790335467845635</c:v>
                </c:pt>
                <c:pt idx="119">
                  <c:v>-5.5381262499359059</c:v>
                </c:pt>
                <c:pt idx="120">
                  <c:v>-6.058539194709307</c:v>
                </c:pt>
                <c:pt idx="121">
                  <c:v>-6.5082980428064561</c:v>
                </c:pt>
                <c:pt idx="122">
                  <c:v>-6.8906512984553414</c:v>
                </c:pt>
                <c:pt idx="123">
                  <c:v>-7.2097661677927452</c:v>
                </c:pt>
                <c:pt idx="124">
                  <c:v>-7.470411454791881</c:v>
                </c:pt>
                <c:pt idx="125">
                  <c:v>-7.677684651203041</c:v>
                </c:pt>
                <c:pt idx="126">
                  <c:v>-7.9528597500086082</c:v>
                </c:pt>
                <c:pt idx="127">
                  <c:v>-8.0753810266880599</c:v>
                </c:pt>
                <c:pt idx="128">
                  <c:v>-8.0810810810810807</c:v>
                </c:pt>
                <c:pt idx="129">
                  <c:v>-8.0000999472538279</c:v>
                </c:pt>
                <c:pt idx="130">
                  <c:v>-7.8567545286424085</c:v>
                </c:pt>
                <c:pt idx="131">
                  <c:v>-7.6700851767766682</c:v>
                </c:pt>
                <c:pt idx="132">
                  <c:v>-7.4546693140655691</c:v>
                </c:pt>
                <c:pt idx="133">
                  <c:v>-7.2214698267277448</c:v>
                </c:pt>
                <c:pt idx="134">
                  <c:v>-6.9786055170579644</c:v>
                </c:pt>
                <c:pt idx="135">
                  <c:v>-6.7320015734382181</c:v>
                </c:pt>
                <c:pt idx="136">
                  <c:v>-6.485915261881126</c:v>
                </c:pt>
                <c:pt idx="137">
                  <c:v>-6.2433490680193744</c:v>
                </c:pt>
                <c:pt idx="138">
                  <c:v>-6.0063694267515917</c:v>
                </c:pt>
                <c:pt idx="139">
                  <c:v>-5.7763495472085147</c:v>
                </c:pt>
                <c:pt idx="140">
                  <c:v>-5.5541528153602293</c:v>
                </c:pt>
                <c:pt idx="141">
                  <c:v>-5.3402704739111133</c:v>
                </c:pt>
                <c:pt idx="142">
                  <c:v>-5.1349245185179768</c:v>
                </c:pt>
                <c:pt idx="143">
                  <c:v>-4.9381443298969074</c:v>
                </c:pt>
                <c:pt idx="144">
                  <c:v>-4.7498235716150496</c:v>
                </c:pt>
                <c:pt idx="145">
                  <c:v>-4.5697623065995119</c:v>
                </c:pt>
                <c:pt idx="146">
                  <c:v>-4.3976980644044126</c:v>
                </c:pt>
                <c:pt idx="147">
                  <c:v>-4.2333286596396036</c:v>
                </c:pt>
                <c:pt idx="148">
                  <c:v>-4.0763288578260051</c:v>
                </c:pt>
                <c:pt idx="149">
                  <c:v>-3.9263624559309918</c:v>
                </c:pt>
                <c:pt idx="150">
                  <c:v>-3.7830909488250493</c:v>
                </c:pt>
                <c:pt idx="151">
                  <c:v>-3.646179657023537</c:v>
                </c:pt>
                <c:pt idx="152">
                  <c:v>-3.515301970183569</c:v>
                </c:pt>
                <c:pt idx="153">
                  <c:v>-3.3901421959050904</c:v>
                </c:pt>
                <c:pt idx="154">
                  <c:v>-3.2703973801795643</c:v>
                </c:pt>
                <c:pt idx="155">
                  <c:v>-3.1557783736994711</c:v>
                </c:pt>
                <c:pt idx="156">
                  <c:v>-3.0460103492685793</c:v>
                </c:pt>
                <c:pt idx="157">
                  <c:v>-2.9408329238516489</c:v>
                </c:pt>
                <c:pt idx="158">
                  <c:v>-2.8400000000000007</c:v>
                </c:pt>
                <c:pt idx="159">
                  <c:v>-2.7432794122350486</c:v>
                </c:pt>
                <c:pt idx="160">
                  <c:v>-2.6504524420463733</c:v>
                </c:pt>
                <c:pt idx="161">
                  <c:v>-2.5613132486604333</c:v>
                </c:pt>
                <c:pt idx="162">
                  <c:v>-2.4756682503144165</c:v>
                </c:pt>
                <c:pt idx="163">
                  <c:v>-2.3933354814198529</c:v>
                </c:pt>
                <c:pt idx="164">
                  <c:v>-2.3141439439671871</c:v>
                </c:pt>
                <c:pt idx="165">
                  <c:v>-2.2379329662388319</c:v>
                </c:pt>
                <c:pt idx="166">
                  <c:v>-2.1645515779372912</c:v>
                </c:pt>
                <c:pt idx="167">
                  <c:v>-2.0938579078748845</c:v>
                </c:pt>
                <c:pt idx="168">
                  <c:v>-2.02571860816944</c:v>
                </c:pt>
                <c:pt idx="169">
                  <c:v>-1.9600083072618113</c:v>
                </c:pt>
                <c:pt idx="170">
                  <c:v>-1.8966090928768171</c:v>
                </c:pt>
                <c:pt idx="171">
                  <c:v>-1.8354100251832688</c:v>
                </c:pt>
                <c:pt idx="172">
                  <c:v>-1.7763066797906331</c:v>
                </c:pt>
                <c:pt idx="173">
                  <c:v>-1.7192007197884251</c:v>
                </c:pt>
                <c:pt idx="174">
                  <c:v>-1.663999495742952</c:v>
                </c:pt>
                <c:pt idx="175">
                  <c:v>-1.6106156723791565</c:v>
                </c:pt>
                <c:pt idx="176">
                  <c:v>-1.5589668805660177</c:v>
                </c:pt>
                <c:pt idx="177">
                  <c:v>-1.5089753931717009</c:v>
                </c:pt>
                <c:pt idx="178">
                  <c:v>-1.4605678233438479</c:v>
                </c:pt>
                <c:pt idx="179">
                  <c:v>-1.4136748437892752</c:v>
                </c:pt>
                <c:pt idx="180">
                  <c:v>-1.3682309256668814</c:v>
                </c:pt>
                <c:pt idx="181">
                  <c:v>-1.3241740957611423</c:v>
                </c:pt>
                <c:pt idx="182">
                  <c:v>-1.2814457106660186</c:v>
                </c:pt>
                <c:pt idx="183">
                  <c:v>-1.2399902467768649</c:v>
                </c:pt>
                <c:pt idx="184">
                  <c:v>-1.1997551049579895</c:v>
                </c:pt>
                <c:pt idx="185">
                  <c:v>-1.1606904288241271</c:v>
                </c:pt>
                <c:pt idx="186">
                  <c:v>-1.12274893564362</c:v>
                </c:pt>
                <c:pt idx="187">
                  <c:v>-1.0858857589386353</c:v>
                </c:pt>
                <c:pt idx="188">
                  <c:v>-1.0500583019226077</c:v>
                </c:pt>
                <c:pt idx="189">
                  <c:v>-1.015226100976784</c:v>
                </c:pt>
                <c:pt idx="190">
                  <c:v>-0.98135069842612133</c:v>
                </c:pt>
                <c:pt idx="191">
                  <c:v>-0.94839552392962001</c:v>
                </c:pt>
                <c:pt idx="192">
                  <c:v>-0.91632578385153218</c:v>
                </c:pt>
                <c:pt idx="193">
                  <c:v>-0.88510835802777699</c:v>
                </c:pt>
                <c:pt idx="194">
                  <c:v>-0.85471170338646862</c:v>
                </c:pt>
                <c:pt idx="195">
                  <c:v>-0.82510576392278345</c:v>
                </c:pt>
                <c:pt idx="196">
                  <c:v>-0.79626188656670793</c:v>
                </c:pt>
                <c:pt idx="197">
                  <c:v>-0.76815274251763443</c:v>
                </c:pt>
                <c:pt idx="198">
                  <c:v>-0.7407522536524711</c:v>
                </c:pt>
                <c:pt idx="199">
                  <c:v>-0.71403552364414979</c:v>
                </c:pt>
                <c:pt idx="200">
                  <c:v>-0.68797877345523273</c:v>
                </c:pt>
                <c:pt idx="201">
                  <c:v>-0.66255928089699734</c:v>
                </c:pt>
                <c:pt idx="202">
                  <c:v>-0.63775532396799428</c:v>
                </c:pt>
                <c:pt idx="203">
                  <c:v>-0.61354612770784644</c:v>
                </c:pt>
                <c:pt idx="204">
                  <c:v>-0.58991181432208761</c:v>
                </c:pt>
                <c:pt idx="205">
                  <c:v>-0.5668333563522836</c:v>
                </c:pt>
                <c:pt idx="206">
                  <c:v>-0.54429253268265088</c:v>
                </c:pt>
                <c:pt idx="207">
                  <c:v>-0.52227188719002404</c:v>
                </c:pt>
                <c:pt idx="208">
                  <c:v>-0.50075468985840588</c:v>
                </c:pt>
                <c:pt idx="209">
                  <c:v>-0.47972490019257363</c:v>
                </c:pt>
                <c:pt idx="210">
                  <c:v>-0.45916713277743026</c:v>
                </c:pt>
                <c:pt idx="211">
                  <c:v>-0.43906662484101466</c:v>
                </c:pt>
                <c:pt idx="212">
                  <c:v>-0.41940920568944584</c:v>
                </c:pt>
                <c:pt idx="213">
                  <c:v>-0.40018126789161723</c:v>
                </c:pt>
                <c:pt idx="214">
                  <c:v>-0.38136974010026115</c:v>
                </c:pt>
                <c:pt idx="215">
                  <c:v>-0.3629620614041138</c:v>
                </c:pt>
                <c:pt idx="216">
                  <c:v>-0.34494615711340115</c:v>
                </c:pt>
                <c:pt idx="217">
                  <c:v>-0.32731041588778309</c:v>
                </c:pt>
                <c:pt idx="218">
                  <c:v>-0.31004366812227069</c:v>
                </c:pt>
                <c:pt idx="219">
                  <c:v>-0.29313516551252317</c:v>
                </c:pt>
                <c:pt idx="220">
                  <c:v>-0.2765745617263915</c:v>
                </c:pt>
                <c:pt idx="221">
                  <c:v>-0.26035189411360937</c:v>
                </c:pt>
                <c:pt idx="222">
                  <c:v>-0.2444575663901738</c:v>
                </c:pt>
                <c:pt idx="223">
                  <c:v>-0.22888233223831533</c:v>
                </c:pt>
                <c:pt idx="224">
                  <c:v>-0.21361727976688982</c:v>
                </c:pt>
                <c:pt idx="225">
                  <c:v>-0.19865381678077632</c:v>
                </c:pt>
                <c:pt idx="226">
                  <c:v>-0.18398365681126028</c:v>
                </c:pt>
                <c:pt idx="227">
                  <c:v>-0.16959880586257325</c:v>
                </c:pt>
                <c:pt idx="228">
                  <c:v>-0.15549154983269098</c:v>
                </c:pt>
                <c:pt idx="229">
                  <c:v>-0.14165444256925674</c:v>
                </c:pt>
                <c:pt idx="230">
                  <c:v>-0.1280802945239965</c:v>
                </c:pt>
                <c:pt idx="231">
                  <c:v>-0.11476216197138878</c:v>
                </c:pt>
                <c:pt idx="232">
                  <c:v>-0.10169333675951053</c:v>
                </c:pt>
                <c:pt idx="233">
                  <c:v>-8.8867336563051236E-2</c:v>
                </c:pt>
                <c:pt idx="234">
                  <c:v>-7.6277895610345814E-2</c:v>
                </c:pt>
                <c:pt idx="235">
                  <c:v>-6.3918955858078164E-2</c:v>
                </c:pt>
                <c:pt idx="236">
                  <c:v>-5.178465858891701E-2</c:v>
                </c:pt>
                <c:pt idx="237">
                  <c:v>-3.9869336408900669E-2</c:v>
                </c:pt>
                <c:pt idx="238">
                  <c:v>-2.8167505622790801E-2</c:v>
                </c:pt>
                <c:pt idx="239">
                  <c:v>-1.6673858966967492E-2</c:v>
                </c:pt>
                <c:pt idx="240">
                  <c:v>-5.383258680649039E-3</c:v>
                </c:pt>
                <c:pt idx="241">
                  <c:v>5.7092701025912573E-3</c:v>
                </c:pt>
                <c:pt idx="242">
                  <c:v>1.6608545659989482E-2</c:v>
                </c:pt>
                <c:pt idx="243">
                  <c:v>2.7319235697384037E-2</c:v>
                </c:pt>
                <c:pt idx="244">
                  <c:v>3.7845863094657428E-2</c:v>
                </c:pt>
                <c:pt idx="245">
                  <c:v>4.8192811392954393E-2</c:v>
                </c:pt>
                <c:pt idx="246">
                  <c:v>5.8364330036986378E-2</c:v>
                </c:pt>
                <c:pt idx="247">
                  <c:v>6.8364539384968448E-2</c:v>
                </c:pt>
                <c:pt idx="248">
                  <c:v>7.8197435497993517E-2</c:v>
                </c:pt>
                <c:pt idx="249">
                  <c:v>8.7866894719997091E-2</c:v>
                </c:pt>
                <c:pt idx="250">
                  <c:v>9.7376678058812005E-2</c:v>
                </c:pt>
                <c:pt idx="251">
                  <c:v>0.10673043537823756</c:v>
                </c:pt>
                <c:pt idx="252">
                  <c:v>0.11593170941047415</c:v>
                </c:pt>
                <c:pt idx="253">
                  <c:v>0.12498393959777221</c:v>
                </c:pt>
                <c:pt idx="254">
                  <c:v>0.13389046577163011</c:v>
                </c:pt>
                <c:pt idx="255">
                  <c:v>0.14265453167744968</c:v>
                </c:pt>
                <c:pt idx="256">
                  <c:v>0.15127928835208659</c:v>
                </c:pt>
                <c:pt idx="257">
                  <c:v>0.15976779736136681</c:v>
                </c:pt>
                <c:pt idx="258">
                  <c:v>0.16812303390422922</c:v>
                </c:pt>
                <c:pt idx="259">
                  <c:v>0.17634788978981619</c:v>
                </c:pt>
                <c:pt idx="260">
                  <c:v>0.18444517629348378</c:v>
                </c:pt>
                <c:pt idx="261">
                  <c:v>0.19241762689739728</c:v>
                </c:pt>
                <c:pt idx="262">
                  <c:v>0.2002678999210703</c:v>
                </c:pt>
                <c:pt idx="263">
                  <c:v>0.20799858104693325</c:v>
                </c:pt>
                <c:pt idx="264">
                  <c:v>0.21561218574574226</c:v>
                </c:pt>
                <c:pt idx="265">
                  <c:v>0.22311116160640665</c:v>
                </c:pt>
                <c:pt idx="266">
                  <c:v>0.23049789057455305</c:v>
                </c:pt>
                <c:pt idx="267">
                  <c:v>0.23777469110395577</c:v>
                </c:pt>
                <c:pt idx="268">
                  <c:v>0.24494382022471906</c:v>
                </c:pt>
                <c:pt idx="269">
                  <c:v>0.2520074755319297</c:v>
                </c:pt>
                <c:pt idx="270">
                  <c:v>0.25896779709829176</c:v>
                </c:pt>
                <c:pt idx="271">
                  <c:v>0.26582686931408772</c:v>
                </c:pt>
                <c:pt idx="272">
                  <c:v>0.27258672265765227</c:v>
                </c:pt>
                <c:pt idx="273">
                  <c:v>0.27924933539936514</c:v>
                </c:pt>
                <c:pt idx="274">
                  <c:v>0.28581663524204992</c:v>
                </c:pt>
                <c:pt idx="275">
                  <c:v>0.2922905009005019</c:v>
                </c:pt>
                <c:pt idx="276">
                  <c:v>0.29867276362275108</c:v>
                </c:pt>
                <c:pt idx="277">
                  <c:v>0.30496520865552845</c:v>
                </c:pt>
                <c:pt idx="278">
                  <c:v>0.3111695766563024</c:v>
                </c:pt>
                <c:pt idx="279">
                  <c:v>0.31728756505411393</c:v>
                </c:pt>
                <c:pt idx="280">
                  <c:v>0.32332082936136464</c:v>
                </c:pt>
                <c:pt idx="281">
                  <c:v>0.32927098443857694</c:v>
                </c:pt>
                <c:pt idx="282">
                  <c:v>0.33513960571408585</c:v>
                </c:pt>
                <c:pt idx="283">
                  <c:v>0.34092823036049402</c:v>
                </c:pt>
                <c:pt idx="284">
                  <c:v>0.34663835842967139</c:v>
                </c:pt>
                <c:pt idx="285">
                  <c:v>0.35227145394797055</c:v>
                </c:pt>
                <c:pt idx="286">
                  <c:v>0.35782894597327186</c:v>
                </c:pt>
                <c:pt idx="287">
                  <c:v>0.36331222961538545</c:v>
                </c:pt>
                <c:pt idx="288">
                  <c:v>0.36872266702127943</c:v>
                </c:pt>
                <c:pt idx="289">
                  <c:v>0.37406158832652403</c:v>
                </c:pt>
                <c:pt idx="290">
                  <c:v>0.37933029257429474</c:v>
                </c:pt>
                <c:pt idx="291">
                  <c:v>0.3845300486032005</c:v>
                </c:pt>
                <c:pt idx="292">
                  <c:v>0.38966209590516476</c:v>
                </c:pt>
                <c:pt idx="293">
                  <c:v>0.39472764545451278</c:v>
                </c:pt>
                <c:pt idx="294">
                  <c:v>0.39972788050939057</c:v>
                </c:pt>
                <c:pt idx="295">
                  <c:v>0.40466395738657079</c:v>
                </c:pt>
                <c:pt idx="296">
                  <c:v>0.40953700621066591</c:v>
                </c:pt>
                <c:pt idx="297">
                  <c:v>0.41434813163872919</c:v>
                </c:pt>
                <c:pt idx="298">
                  <c:v>0.41909841356116451</c:v>
                </c:pt>
                <c:pt idx="299">
                  <c:v>0.4237889077798489</c:v>
                </c:pt>
                <c:pt idx="300">
                  <c:v>0.42842064666431379</c:v>
                </c:pt>
                <c:pt idx="301">
                  <c:v>0.4329946397868083</c:v>
                </c:pt>
                <c:pt idx="302">
                  <c:v>0.43751187453702356</c:v>
                </c:pt>
                <c:pt idx="303">
                  <c:v>0.44197331671723528</c:v>
                </c:pt>
                <c:pt idx="304">
                  <c:v>0.44637991111857556</c:v>
                </c:pt>
                <c:pt idx="305">
                  <c:v>0.4507325820791328</c:v>
                </c:pt>
                <c:pt idx="306">
                  <c:v>0.45503223402453108</c:v>
                </c:pt>
                <c:pt idx="307">
                  <c:v>0.45927975199163196</c:v>
                </c:pt>
                <c:pt idx="308">
                  <c:v>0.4634760021359593</c:v>
                </c:pt>
                <c:pt idx="309">
                  <c:v>0.46762183222343434</c:v>
                </c:pt>
                <c:pt idx="310">
                  <c:v>0.47171807210697925</c:v>
                </c:pt>
                <c:pt idx="311">
                  <c:v>0.47576553418852674</c:v>
                </c:pt>
                <c:pt idx="312">
                  <c:v>0.47976501386694814</c:v>
                </c:pt>
                <c:pt idx="313">
                  <c:v>0.48371728997240027</c:v>
                </c:pt>
                <c:pt idx="314">
                  <c:v>0.4876231251875599</c:v>
                </c:pt>
                <c:pt idx="315">
                  <c:v>0.49148326645620743</c:v>
                </c:pt>
                <c:pt idx="316">
                  <c:v>0.49529844537959333</c:v>
                </c:pt>
                <c:pt idx="317">
                  <c:v>0.49906937860101352</c:v>
                </c:pt>
              </c:numCache>
            </c:numRef>
          </c:yVal>
          <c:smooth val="0"/>
          <c:extLst>
            <c:ext xmlns:c16="http://schemas.microsoft.com/office/drawing/2014/chart" uri="{C3380CC4-5D6E-409C-BE32-E72D297353CC}">
              <c16:uniqueId val="{00000002-DBF4-C042-8DF3-C685B92F7089}"/>
            </c:ext>
          </c:extLst>
        </c:ser>
        <c:ser>
          <c:idx val="3"/>
          <c:order val="3"/>
          <c:tx>
            <c:strRef>
              <c:f>Sheet1!$F$4</c:f>
              <c:strCache>
                <c:ptCount val="1"/>
                <c:pt idx="0">
                  <c:v>0.4</c:v>
                </c:pt>
              </c:strCache>
            </c:strRef>
          </c:tx>
          <c:spPr>
            <a:ln w="19050" cap="rnd">
              <a:solidFill>
                <a:schemeClr val="accent4"/>
              </a:solidFill>
              <a:round/>
            </a:ln>
            <a:effectLst/>
          </c:spPr>
          <c:marker>
            <c:symbol val="none"/>
          </c:marker>
          <c:xVal>
            <c:numRef>
              <c:f>Sheet1!$B$10:$B$328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Sheet1!$F$10:$F$327</c:f>
              <c:numCache>
                <c:formatCode>General</c:formatCode>
                <c:ptCount val="318"/>
                <c:pt idx="0">
                  <c:v>5</c:v>
                </c:pt>
                <c:pt idx="1">
                  <c:v>5.0003360218246549</c:v>
                </c:pt>
                <c:pt idx="2">
                  <c:v>5.001344349225934</c:v>
                </c:pt>
                <c:pt idx="3">
                  <c:v>5.0030257682213026</c:v>
                </c:pt>
                <c:pt idx="4">
                  <c:v>5.0053815896229805</c:v>
                </c:pt>
                <c:pt idx="5">
                  <c:v>5.0084136502056325</c:v>
                </c:pt>
                <c:pt idx="6">
                  <c:v>5.0121243143269885</c:v>
                </c:pt>
                <c:pt idx="7">
                  <c:v>5.0165164759869096</c:v>
                </c:pt>
                <c:pt idx="8">
                  <c:v>5.0215935613056644</c:v>
                </c:pt>
                <c:pt idx="9">
                  <c:v>5.0273595313970869</c:v>
                </c:pt>
                <c:pt idx="10">
                  <c:v>5.0338188856066006</c:v>
                </c:pt>
                <c:pt idx="11">
                  <c:v>5.040976665077757</c:v>
                </c:pt>
                <c:pt idx="12">
                  <c:v>5.0488384566038134</c:v>
                </c:pt>
                <c:pt idx="13">
                  <c:v>5.0574103967127755</c:v>
                </c:pt>
                <c:pt idx="14">
                  <c:v>5.066699175925141</c:v>
                </c:pt>
                <c:pt idx="15">
                  <c:v>5.0767120431130541</c:v>
                </c:pt>
                <c:pt idx="16">
                  <c:v>5.0874568098775503</c:v>
                </c:pt>
                <c:pt idx="17">
                  <c:v>5.0989418548467444</c:v>
                </c:pt>
                <c:pt idx="18">
                  <c:v>5.1111761277819481</c:v>
                </c:pt>
                <c:pt idx="19">
                  <c:v>5.124169153360465</c:v>
                </c:pt>
                <c:pt idx="20">
                  <c:v>5.1379310344827589</c:v>
                </c:pt>
                <c:pt idx="21">
                  <c:v>5.152472454927576</c:v>
                </c:pt>
                <c:pt idx="22">
                  <c:v>5.1678046811506784</c:v>
                </c:pt>
                <c:pt idx="23">
                  <c:v>5.1839395629908029</c:v>
                </c:pt>
                <c:pt idx="24">
                  <c:v>5.2008895330094349</c:v>
                </c:pt>
                <c:pt idx="25">
                  <c:v>5.2186676041483562</c:v>
                </c:pt>
                <c:pt idx="26">
                  <c:v>5.2372873653397889</c:v>
                </c:pt>
                <c:pt idx="27">
                  <c:v>5.2567629746471791</c:v>
                </c:pt>
                <c:pt idx="28">
                  <c:v>5.2771091494493225</c:v>
                </c:pt>
                <c:pt idx="29">
                  <c:v>5.2983411531049844</c:v>
                </c:pt>
                <c:pt idx="30">
                  <c:v>5.3204747774480712</c:v>
                </c:pt>
                <c:pt idx="31">
                  <c:v>5.343526320362745</c:v>
                </c:pt>
                <c:pt idx="32">
                  <c:v>5.3675125575717573</c:v>
                </c:pt>
                <c:pt idx="33">
                  <c:v>5.3924507076369457</c:v>
                </c:pt>
                <c:pt idx="34">
                  <c:v>5.4183583890157738</c:v>
                </c:pt>
                <c:pt idx="35">
                  <c:v>5.4452535678384004</c:v>
                </c:pt>
                <c:pt idx="36">
                  <c:v>5.4731544948624506</c:v>
                </c:pt>
                <c:pt idx="37">
                  <c:v>5.5020796298227488</c:v>
                </c:pt>
                <c:pt idx="38">
                  <c:v>5.5320475511158387</c:v>
                </c:pt>
                <c:pt idx="39">
                  <c:v>5.5630768484379729</c:v>
                </c:pt>
                <c:pt idx="40">
                  <c:v>5.5951859956236332</c:v>
                </c:pt>
                <c:pt idx="41">
                  <c:v>5.6283932005014892</c:v>
                </c:pt>
                <c:pt idx="42">
                  <c:v>5.6627162280867624</c:v>
                </c:pt>
                <c:pt idx="43">
                  <c:v>5.6981721928525619</c:v>
                </c:pt>
                <c:pt idx="44">
                  <c:v>5.7347773151557968</c:v>
                </c:pt>
                <c:pt idx="45">
                  <c:v>5.7725466361213709</c:v>
                </c:pt>
                <c:pt idx="46">
                  <c:v>5.8114936843957965</c:v>
                </c:pt>
                <c:pt idx="47">
                  <c:v>5.8516300871495295</c:v>
                </c:pt>
                <c:pt idx="48">
                  <c:v>5.8929651165156391</c:v>
                </c:pt>
                <c:pt idx="49">
                  <c:v>5.9355051612774057</c:v>
                </c:pt>
                <c:pt idx="50">
                  <c:v>5.9792531120331951</c:v>
                </c:pt>
                <c:pt idx="51">
                  <c:v>6.0242076462444469</c:v>
                </c:pt>
                <c:pt idx="52">
                  <c:v>6.0703623974808307</c:v>
                </c:pt>
                <c:pt idx="53">
                  <c:v>6.1177049907818501</c:v>
                </c:pt>
                <c:pt idx="54">
                  <c:v>6.1662159233218041</c:v>
                </c:pt>
                <c:pt idx="55">
                  <c:v>6.2158672664602443</c:v>
                </c:pt>
                <c:pt idx="56">
                  <c:v>6.2666211617503365</c:v>
                </c:pt>
                <c:pt idx="57">
                  <c:v>6.3184280795355914</c:v>
                </c:pt>
                <c:pt idx="58">
                  <c:v>6.3712248043744237</c:v>
                </c:pt>
                <c:pt idx="59">
                  <c:v>6.4249321066917453</c:v>
                </c:pt>
                <c:pt idx="60">
                  <c:v>6.4794520547945202</c:v>
                </c:pt>
                <c:pt idx="61">
                  <c:v>6.5346649157709988</c:v>
                </c:pt>
                <c:pt idx="62">
                  <c:v>6.5904255879482196</c:v>
                </c:pt>
                <c:pt idx="63">
                  <c:v>6.6465595017208496</c:v>
                </c:pt>
                <c:pt idx="64">
                  <c:v>6.702857920017804</c:v>
                </c:pt>
                <c:pt idx="65">
                  <c:v>6.7590725649375951</c:v>
                </c:pt>
                <c:pt idx="66">
                  <c:v>6.8149094938803332</c:v>
                </c:pt>
                <c:pt idx="67">
                  <c:v>6.8700221478566554</c:v>
                </c:pt>
                <c:pt idx="68">
                  <c:v>6.9240034979830192</c:v>
                </c:pt>
                <c:pt idx="69">
                  <c:v>6.9763772254169663</c:v>
                </c:pt>
                <c:pt idx="70">
                  <c:v>7.0265878877400301</c:v>
                </c:pt>
                <c:pt idx="71">
                  <c:v>7.0739900544690171</c:v>
                </c:pt>
                <c:pt idx="72">
                  <c:v>7.117836440354143</c:v>
                </c:pt>
                <c:pt idx="73">
                  <c:v>7.1572651329109478</c:v>
                </c:pt>
                <c:pt idx="74">
                  <c:v>7.1912861069400984</c:v>
                </c:pt>
                <c:pt idx="75">
                  <c:v>7.2187673514714046</c:v>
                </c:pt>
                <c:pt idx="76">
                  <c:v>7.2384211123293873</c:v>
                </c:pt>
                <c:pt idx="77">
                  <c:v>7.2487909851941943</c:v>
                </c:pt>
                <c:pt idx="78">
                  <c:v>7.24824088723744</c:v>
                </c:pt>
                <c:pt idx="79">
                  <c:v>7.2349472942522333</c:v>
                </c:pt>
                <c:pt idx="80">
                  <c:v>7.206896551724137</c:v>
                </c:pt>
                <c:pt idx="81">
                  <c:v>7.1618895374242273</c:v>
                </c:pt>
                <c:pt idx="82">
                  <c:v>7.0975564359000893</c:v>
                </c:pt>
                <c:pt idx="83">
                  <c:v>7.0113848208475433</c:v>
                </c:pt>
                <c:pt idx="84">
                  <c:v>6.9007645338396015</c:v>
                </c:pt>
                <c:pt idx="85">
                  <c:v>6.7630528604341755</c:v>
                </c:pt>
                <c:pt idx="86">
                  <c:v>6.5956630602861779</c:v>
                </c:pt>
                <c:pt idx="87">
                  <c:v>6.3961782028473548</c:v>
                </c:pt>
                <c:pt idx="88">
                  <c:v>6.1624902974473121</c:v>
                </c:pt>
                <c:pt idx="89">
                  <c:v>5.8929617545845474</c:v>
                </c:pt>
                <c:pt idx="90">
                  <c:v>5.5866022933011452</c:v>
                </c:pt>
                <c:pt idx="91">
                  <c:v>5.2432497862793062</c:v>
                </c:pt>
                <c:pt idx="92">
                  <c:v>4.8637388112563569</c:v>
                </c:pt>
                <c:pt idx="93">
                  <c:v>4.4500368082664998</c:v>
                </c:pt>
                <c:pt idx="94">
                  <c:v>4.0053259332776339</c:v>
                </c:pt>
                <c:pt idx="95">
                  <c:v>3.7726722869627052</c:v>
                </c:pt>
                <c:pt idx="96">
                  <c:v>3.5340101522842651</c:v>
                </c:pt>
                <c:pt idx="97">
                  <c:v>3.2900673846552335</c:v>
                </c:pt>
                <c:pt idx="98">
                  <c:v>3.0416326394560098</c:v>
                </c:pt>
                <c:pt idx="99">
                  <c:v>2.7895476294285468</c:v>
                </c:pt>
                <c:pt idx="100">
                  <c:v>2.5346981023561845</c:v>
                </c:pt>
                <c:pt idx="101">
                  <c:v>2.4065230114335572</c:v>
                </c:pt>
                <c:pt idx="102">
                  <c:v>2.2780037258257368</c:v>
                </c:pt>
                <c:pt idx="103">
                  <c:v>2.149258702420779</c:v>
                </c:pt>
                <c:pt idx="104">
                  <c:v>2.0204071115160689</c:v>
                </c:pt>
                <c:pt idx="105">
                  <c:v>1.762862248427348</c:v>
                </c:pt>
                <c:pt idx="106">
                  <c:v>1.5063226403631638</c:v>
                </c:pt>
                <c:pt idx="107">
                  <c:v>1.2517294560856316</c:v>
                </c:pt>
                <c:pt idx="108">
                  <c:v>1.1254506665730841</c:v>
                </c:pt>
                <c:pt idx="109">
                  <c:v>1</c:v>
                </c:pt>
                <c:pt idx="110">
                  <c:v>0.87548659910059223</c:v>
                </c:pt>
                <c:pt idx="111">
                  <c:v>0.75201679702785373</c:v>
                </c:pt>
                <c:pt idx="112">
                  <c:v>0.50861755845143874</c:v>
                </c:pt>
                <c:pt idx="113">
                  <c:v>0.27058625773575051</c:v>
                </c:pt>
                <c:pt idx="114">
                  <c:v>3.8645499100039227E-2</c:v>
                </c:pt>
                <c:pt idx="115">
                  <c:v>-7.4833452050031557E-2</c:v>
                </c:pt>
                <c:pt idx="116">
                  <c:v>-0.18654969020157908</c:v>
                </c:pt>
                <c:pt idx="117">
                  <c:v>-0.29643266815944624</c:v>
                </c:pt>
                <c:pt idx="118">
                  <c:v>-0.40441656724961539</c:v>
                </c:pt>
                <c:pt idx="119">
                  <c:v>-0.81621344425293296</c:v>
                </c:pt>
                <c:pt idx="120">
                  <c:v>-1.0093606332578329</c:v>
                </c:pt>
                <c:pt idx="121">
                  <c:v>-1.1936131081758909</c:v>
                </c:pt>
                <c:pt idx="122">
                  <c:v>-1.3687687119212009</c:v>
                </c:pt>
                <c:pt idx="123">
                  <c:v>-1.5346962178887233</c:v>
                </c:pt>
                <c:pt idx="124">
                  <c:v>-1.6913312631683239</c:v>
                </c:pt>
                <c:pt idx="125">
                  <c:v>-1.8386716211836798</c:v>
                </c:pt>
                <c:pt idx="126">
                  <c:v>-2.1057384490419997</c:v>
                </c:pt>
                <c:pt idx="127">
                  <c:v>-2.3369166898655713</c:v>
                </c:pt>
                <c:pt idx="128">
                  <c:v>-2.533866217921751</c:v>
                </c:pt>
                <c:pt idx="129">
                  <c:v>-2.698710323772211</c:v>
                </c:pt>
                <c:pt idx="130">
                  <c:v>-2.8338750590754347</c:v>
                </c:pt>
                <c:pt idx="131">
                  <c:v>-2.9419511042178761</c:v>
                </c:pt>
                <c:pt idx="132">
                  <c:v>-3.0255809816290542</c:v>
                </c:pt>
                <c:pt idx="133">
                  <c:v>-3.087371527021407</c:v>
                </c:pt>
                <c:pt idx="134">
                  <c:v>-3.1298296062895776</c:v>
                </c:pt>
                <c:pt idx="135">
                  <c:v>-3.1553179917919234</c:v>
                </c:pt>
                <c:pt idx="136">
                  <c:v>-3.1660278898792704</c:v>
                </c:pt>
                <c:pt idx="137">
                  <c:v>-3.1639646387236553</c:v>
                </c:pt>
                <c:pt idx="138">
                  <c:v>-3.1509433962264151</c:v>
                </c:pt>
                <c:pt idx="139">
                  <c:v>-3.1285920769329021</c:v>
                </c:pt>
                <c:pt idx="140">
                  <c:v>-3.0983592800985216</c:v>
                </c:pt>
                <c:pt idx="141">
                  <c:v>-3.061525418752753</c:v>
                </c:pt>
                <c:pt idx="142">
                  <c:v>-3.0192156787689717</c:v>
                </c:pt>
                <c:pt idx="143">
                  <c:v>-2.9724137931034482</c:v>
                </c:pt>
                <c:pt idx="144">
                  <c:v>-2.921975906946916</c:v>
                </c:pt>
                <c:pt idx="145">
                  <c:v>-2.8686440388441783</c:v>
                </c:pt>
                <c:pt idx="146">
                  <c:v>-2.8130588185824981</c:v>
                </c:pt>
                <c:pt idx="147">
                  <c:v>-2.7557713136805524</c:v>
                </c:pt>
                <c:pt idx="148">
                  <c:v>-2.6972538513060949</c:v>
                </c:pt>
                <c:pt idx="149">
                  <c:v>-2.6379098092255147</c:v>
                </c:pt>
                <c:pt idx="150">
                  <c:v>-2.5780823946007967</c:v>
                </c:pt>
                <c:pt idx="151">
                  <c:v>-2.5180624585571585</c:v>
                </c:pt>
                <c:pt idx="152">
                  <c:v>-2.4580954117906622</c:v>
                </c:pt>
                <c:pt idx="153">
                  <c:v>-2.398387315441874</c:v>
                </c:pt>
                <c:pt idx="154">
                  <c:v>-2.3391102245944637</c:v>
                </c:pt>
                <c:pt idx="155">
                  <c:v>-2.2804068609808628</c:v>
                </c:pt>
                <c:pt idx="156">
                  <c:v>-2.2223946881937655</c:v>
                </c:pt>
                <c:pt idx="157">
                  <c:v>-2.1651694579212655</c:v>
                </c:pt>
                <c:pt idx="158">
                  <c:v>-2.1088082901554412</c:v>
                </c:pt>
                <c:pt idx="159">
                  <c:v>-2.053372344457761</c:v>
                </c:pt>
                <c:pt idx="160">
                  <c:v>-1.9989091335253373</c:v>
                </c:pt>
                <c:pt idx="161">
                  <c:v>-1.9454545246972907</c:v>
                </c:pt>
                <c:pt idx="162">
                  <c:v>-1.8930344697943062</c:v>
                </c:pt>
                <c:pt idx="163">
                  <c:v>-1.8416664988622862</c:v>
                </c:pt>
                <c:pt idx="164">
                  <c:v>-1.791361009018297</c:v>
                </c:pt>
                <c:pt idx="165">
                  <c:v>-1.7421223756731159</c:v>
                </c:pt>
                <c:pt idx="166">
                  <c:v>-1.6939499099119981</c:v>
                </c:pt>
                <c:pt idx="167">
                  <c:v>-1.6468386827262442</c:v>
                </c:pt>
                <c:pt idx="168">
                  <c:v>-1.6007802340702209</c:v>
                </c:pt>
                <c:pt idx="169">
                  <c:v>-1.5557631823366473</c:v>
                </c:pt>
                <c:pt idx="170">
                  <c:v>-1.511773747762712</c:v>
                </c:pt>
                <c:pt idx="171">
                  <c:v>-1.468796201467339</c:v>
                </c:pt>
                <c:pt idx="172">
                  <c:v>-1.4268132502446456</c:v>
                </c:pt>
                <c:pt idx="173">
                  <c:v>-1.3858063658714861</c:v>
                </c:pt>
                <c:pt idx="174">
                  <c:v>-1.3457560665021844</c:v>
                </c:pt>
                <c:pt idx="175">
                  <c:v>-1.306642156697662</c:v>
                </c:pt>
                <c:pt idx="176">
                  <c:v>-1.2684439317487612</c:v>
                </c:pt>
                <c:pt idx="177">
                  <c:v>-1.2311403511861778</c:v>
                </c:pt>
                <c:pt idx="178">
                  <c:v>-1.1947101857062457</c:v>
                </c:pt>
                <c:pt idx="179">
                  <c:v>-1.1591321411687678</c:v>
                </c:pt>
                <c:pt idx="180">
                  <c:v>-1.1243849628279707</c:v>
                </c:pt>
                <c:pt idx="181">
                  <c:v>-1.0904475225299768</c:v>
                </c:pt>
                <c:pt idx="182">
                  <c:v>-1.057298891240583</c:v>
                </c:pt>
                <c:pt idx="183">
                  <c:v>-1.0249183989478654</c:v>
                </c:pt>
                <c:pt idx="184">
                  <c:v>-0.99328568370811632</c:v>
                </c:pt>
                <c:pt idx="185">
                  <c:v>-0.96238073136505986</c:v>
                </c:pt>
                <c:pt idx="186">
                  <c:v>-0.93218390726602962</c:v>
                </c:pt>
                <c:pt idx="187">
                  <c:v>-0.90267598112035152</c:v>
                </c:pt>
                <c:pt idx="188">
                  <c:v>-0.87383814599082932</c:v>
                </c:pt>
                <c:pt idx="189">
                  <c:v>-0.84565203227562069</c:v>
                </c:pt>
                <c:pt idx="190">
                  <c:v>-0.81809971742214849</c:v>
                </c:pt>
                <c:pt idx="191">
                  <c:v>-0.79116373201452017</c:v>
                </c:pt>
                <c:pt idx="192">
                  <c:v>-0.76482706278916268</c:v>
                </c:pt>
                <c:pt idx="193">
                  <c:v>-0.73907315305819954</c:v>
                </c:pt>
                <c:pt idx="194">
                  <c:v>-0.713885900954913</c:v>
                </c:pt>
                <c:pt idx="195">
                  <c:v>-0.68924965585914033</c:v>
                </c:pt>
                <c:pt idx="196">
                  <c:v>-0.66514921331145027</c:v>
                </c:pt>
                <c:pt idx="197">
                  <c:v>-0.64156980868243463</c:v>
                </c:pt>
                <c:pt idx="198">
                  <c:v>-0.61849710982658967</c:v>
                </c:pt>
                <c:pt idx="199">
                  <c:v>-0.59591720891826583</c:v>
                </c:pt>
                <c:pt idx="200">
                  <c:v>-0.57381661363940073</c:v>
                </c:pt>
                <c:pt idx="201">
                  <c:v>-0.55218223786467213</c:v>
                </c:pt>
                <c:pt idx="202">
                  <c:v>-0.53100139196880392</c:v>
                </c:pt>
                <c:pt idx="203">
                  <c:v>-0.51026177286262975</c:v>
                </c:pt>
                <c:pt idx="204">
                  <c:v>-0.48995145384878369</c:v>
                </c:pt>
                <c:pt idx="205">
                  <c:v>-0.47005887437425931</c:v>
                </c:pt>
                <c:pt idx="206">
                  <c:v>-0.4505728297452416</c:v>
                </c:pt>
                <c:pt idx="207">
                  <c:v>-0.43148246085937814</c:v>
                </c:pt>
                <c:pt idx="208">
                  <c:v>-0.41277724400178628</c:v>
                </c:pt>
                <c:pt idx="209">
                  <c:v>-0.39444698074339479</c:v>
                </c:pt>
                <c:pt idx="210">
                  <c:v>-0.3764817879735991</c:v>
                </c:pt>
                <c:pt idx="211">
                  <c:v>-0.35887208809345972</c:v>
                </c:pt>
                <c:pt idx="212">
                  <c:v>-0.34160859939072075</c:v>
                </c:pt>
                <c:pt idx="213">
                  <c:v>-0.3246823266136627</c:v>
                </c:pt>
                <c:pt idx="214">
                  <c:v>-0.30808455175713467</c:v>
                </c:pt>
                <c:pt idx="215">
                  <c:v>-0.29180682507094557</c:v>
                </c:pt>
                <c:pt idx="216">
                  <c:v>-0.27584095629810479</c:v>
                </c:pt>
                <c:pt idx="217">
                  <c:v>-0.26017900614808309</c:v>
                </c:pt>
                <c:pt idx="218">
                  <c:v>-0.24481327800829877</c:v>
                </c:pt>
                <c:pt idx="219">
                  <c:v>-0.22973630989535443</c:v>
                </c:pt>
                <c:pt idx="220">
                  <c:v>-0.21494086664614365</c:v>
                </c:pt>
                <c:pt idx="221">
                  <c:v>-0.20041993234774624</c:v>
                </c:pt>
                <c:pt idx="222">
                  <c:v>-0.18616670300402727</c:v>
                </c:pt>
                <c:pt idx="223">
                  <c:v>-0.17217457943604542</c:v>
                </c:pt>
                <c:pt idx="224">
                  <c:v>-0.15843716041266087</c:v>
                </c:pt>
                <c:pt idx="225">
                  <c:v>-0.14494823600720164</c:v>
                </c:pt>
                <c:pt idx="226">
                  <c:v>-0.13170178117558073</c:v>
                </c:pt>
                <c:pt idx="227">
                  <c:v>-0.11869194955090601</c:v>
                </c:pt>
                <c:pt idx="228">
                  <c:v>-0.10591306744934603</c:v>
                </c:pt>
                <c:pt idx="229">
                  <c:v>-9.3359628081818524E-2</c:v>
                </c:pt>
                <c:pt idx="230">
                  <c:v>-8.1026285965902778E-2</c:v>
                </c:pt>
                <c:pt idx="231">
                  <c:v>-6.8907851532308051E-2</c:v>
                </c:pt>
                <c:pt idx="232">
                  <c:v>-5.6999285920149356E-2</c:v>
                </c:pt>
                <c:pt idx="233">
                  <c:v>-4.5295695955295479E-2</c:v>
                </c:pt>
                <c:pt idx="234">
                  <c:v>-3.3792329306040481E-2</c:v>
                </c:pt>
                <c:pt idx="235">
                  <c:v>-2.2484569810421018E-2</c:v>
                </c:pt>
                <c:pt idx="236">
                  <c:v>-1.1367932969539085E-2</c:v>
                </c:pt>
                <c:pt idx="237">
                  <c:v>-4.3806160135373418E-4</c:v>
                </c:pt>
                <c:pt idx="238">
                  <c:v>1.0309278350515538E-2</c:v>
                </c:pt>
                <c:pt idx="239">
                  <c:v>2.0878201858308354E-2</c:v>
                </c:pt>
                <c:pt idx="240">
                  <c:v>3.1272708707195451E-2</c:v>
                </c:pt>
                <c:pt idx="241">
                  <c:v>4.1496687252993492E-2</c:v>
                </c:pt>
                <c:pt idx="242">
                  <c:v>5.1553918045495695E-2</c:v>
                </c:pt>
                <c:pt idx="243">
                  <c:v>6.1448077322239114E-2</c:v>
                </c:pt>
                <c:pt idx="244">
                  <c:v>7.1182740377413456E-2</c:v>
                </c:pt>
                <c:pt idx="245">
                  <c:v>8.0761384810451475E-2</c:v>
                </c:pt>
                <c:pt idx="246">
                  <c:v>9.0187393658717085E-2</c:v>
                </c:pt>
                <c:pt idx="247">
                  <c:v>9.9464058418567203E-2</c:v>
                </c:pt>
                <c:pt idx="248">
                  <c:v>0.10859458195890992</c:v>
                </c:pt>
                <c:pt idx="249">
                  <c:v>0.11758208133126058</c:v>
                </c:pt>
                <c:pt idx="250">
                  <c:v>0.12642959048014291</c:v>
                </c:pt>
                <c:pt idx="251">
                  <c:v>0.13514006285757085</c:v>
                </c:pt>
                <c:pt idx="252">
                  <c:v>0.14371637394518932</c:v>
                </c:pt>
                <c:pt idx="253">
                  <c:v>0.15216132368754776</c:v>
                </c:pt>
                <c:pt idx="254">
                  <c:v>0.16047763883983168</c:v>
                </c:pt>
                <c:pt idx="255">
                  <c:v>0.16866797523328314</c:v>
                </c:pt>
                <c:pt idx="256">
                  <c:v>0.17673491996138657</c:v>
                </c:pt>
                <c:pt idx="257">
                  <c:v>0.18468099348981892</c:v>
                </c:pt>
                <c:pt idx="258">
                  <c:v>0.19250865169301756</c:v>
                </c:pt>
                <c:pt idx="259">
                  <c:v>0.20022028782013557</c:v>
                </c:pt>
                <c:pt idx="260">
                  <c:v>0.20781823439303237</c:v>
                </c:pt>
                <c:pt idx="261">
                  <c:v>0.21530476503885687</c:v>
                </c:pt>
                <c:pt idx="262">
                  <c:v>0.22268209625967483</c:v>
                </c:pt>
                <c:pt idx="263">
                  <c:v>0.2299523891415014</c:v>
                </c:pt>
                <c:pt idx="264">
                  <c:v>0.23711775100500776</c:v>
                </c:pt>
                <c:pt idx="265">
                  <c:v>0.24418023700008251</c:v>
                </c:pt>
                <c:pt idx="266">
                  <c:v>0.25114185164633873</c:v>
                </c:pt>
                <c:pt idx="267">
                  <c:v>0.25800455032159031</c:v>
                </c:pt>
                <c:pt idx="268">
                  <c:v>0.26477024070021882</c:v>
                </c:pt>
                <c:pt idx="269">
                  <c:v>0.27144078414330364</c:v>
                </c:pt>
                <c:pt idx="270">
                  <c:v>0.27801799704229202</c:v>
                </c:pt>
                <c:pt idx="271">
                  <c:v>0.28450365211792827</c:v>
                </c:pt>
                <c:pt idx="272">
                  <c:v>0.29089947967609642</c:v>
                </c:pt>
                <c:pt idx="273">
                  <c:v>0.29720716882214937</c:v>
                </c:pt>
                <c:pt idx="274">
                  <c:v>0.3034283686352599</c:v>
                </c:pt>
                <c:pt idx="275">
                  <c:v>0.30956468930424397</c:v>
                </c:pt>
                <c:pt idx="276">
                  <c:v>0.31561770322627281</c:v>
                </c:pt>
                <c:pt idx="277">
                  <c:v>0.32158894606981259</c:v>
                </c:pt>
                <c:pt idx="278">
                  <c:v>0.32747991780310115</c:v>
                </c:pt>
                <c:pt idx="279">
                  <c:v>0.33329208368939633</c:v>
                </c:pt>
                <c:pt idx="280">
                  <c:v>0.33902687525020658</c:v>
                </c:pt>
                <c:pt idx="281">
                  <c:v>0.3446856911976417</c:v>
                </c:pt>
                <c:pt idx="282">
                  <c:v>0.3502698983370045</c:v>
                </c:pt>
                <c:pt idx="283">
                  <c:v>0.35578083244067371</c:v>
                </c:pt>
                <c:pt idx="284">
                  <c:v>0.36121979909431157</c:v>
                </c:pt>
                <c:pt idx="285">
                  <c:v>0.36658807451637032</c:v>
                </c:pt>
                <c:pt idx="286">
                  <c:v>0.37188690635184907</c:v>
                </c:pt>
                <c:pt idx="287">
                  <c:v>0.37711751444120356</c:v>
                </c:pt>
                <c:pt idx="288">
                  <c:v>0.382281091565289</c:v>
                </c:pt>
                <c:pt idx="289">
                  <c:v>0.38737880416716763</c:v>
                </c:pt>
                <c:pt idx="290">
                  <c:v>0.39241179305159768</c:v>
                </c:pt>
                <c:pt idx="291">
                  <c:v>0.39738117406297213</c:v>
                </c:pt>
                <c:pt idx="292">
                  <c:v>0.40228803874246311</c:v>
                </c:pt>
                <c:pt idx="293">
                  <c:v>0.40713345496508091</c:v>
                </c:pt>
                <c:pt idx="294">
                  <c:v>0.41191846755735029</c:v>
                </c:pt>
                <c:pt idx="295">
                  <c:v>0.41664409889626064</c:v>
                </c:pt>
                <c:pt idx="296">
                  <c:v>0.42131134949013271</c:v>
                </c:pt>
                <c:pt idx="297">
                  <c:v>0.42592119854202359</c:v>
                </c:pt>
                <c:pt idx="298">
                  <c:v>0.43047460449625308</c:v>
                </c:pt>
                <c:pt idx="299">
                  <c:v>0.43497250556863298</c:v>
                </c:pt>
                <c:pt idx="300">
                  <c:v>0.43941582026094028</c:v>
                </c:pt>
                <c:pt idx="301">
                  <c:v>0.44380544786017007</c:v>
                </c:pt>
                <c:pt idx="302">
                  <c:v>0.44814226892307163</c:v>
                </c:pt>
                <c:pt idx="303">
                  <c:v>0.45242714574646625</c:v>
                </c:pt>
                <c:pt idx="304">
                  <c:v>0.45666092282381043</c:v>
                </c:pt>
                <c:pt idx="305">
                  <c:v>0.46084442728846797</c:v>
                </c:pt>
                <c:pt idx="306">
                  <c:v>0.4649784693441229</c:v>
                </c:pt>
                <c:pt idx="307">
                  <c:v>0.46906384268276236</c:v>
                </c:pt>
                <c:pt idx="308">
                  <c:v>0.47310132489062939</c:v>
                </c:pt>
                <c:pt idx="309">
                  <c:v>0.47709167784254614</c:v>
                </c:pt>
                <c:pt idx="310">
                  <c:v>0.48103564808497734</c:v>
                </c:pt>
                <c:pt idx="311">
                  <c:v>0.48493396720820725</c:v>
                </c:pt>
                <c:pt idx="312">
                  <c:v>0.48878735220797276</c:v>
                </c:pt>
                <c:pt idx="313">
                  <c:v>0.4925965058369004</c:v>
                </c:pt>
                <c:pt idx="314">
                  <c:v>0.49636211694606613</c:v>
                </c:pt>
                <c:pt idx="315">
                  <c:v>0.50008486081699988</c:v>
                </c:pt>
                <c:pt idx="316">
                  <c:v>0.50376539948443244</c:v>
                </c:pt>
                <c:pt idx="317">
                  <c:v>0.50740438205008453</c:v>
                </c:pt>
              </c:numCache>
            </c:numRef>
          </c:yVal>
          <c:smooth val="0"/>
          <c:extLst>
            <c:ext xmlns:c16="http://schemas.microsoft.com/office/drawing/2014/chart" uri="{C3380CC4-5D6E-409C-BE32-E72D297353CC}">
              <c16:uniqueId val="{00000003-DBF4-C042-8DF3-C685B92F7089}"/>
            </c:ext>
          </c:extLst>
        </c:ser>
        <c:dLbls>
          <c:showLegendKey val="0"/>
          <c:showVal val="0"/>
          <c:showCatName val="0"/>
          <c:showSerName val="0"/>
          <c:showPercent val="0"/>
          <c:showBubbleSize val="0"/>
        </c:dLbls>
        <c:axId val="1287269792"/>
        <c:axId val="1264353536"/>
      </c:scatterChart>
      <c:valAx>
        <c:axId val="1287269792"/>
        <c:scaling>
          <c:orientation val="minMax"/>
          <c:max val="2"/>
          <c:min val="0"/>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000" b="0" i="0" u="none" strike="noStrike" kern="1200" baseline="0">
                    <a:solidFill>
                      <a:sysClr val="windowText" lastClr="000000">
                        <a:lumMod val="65000"/>
                        <a:lumOff val="35000"/>
                      </a:sysClr>
                    </a:solidFill>
                    <a:latin typeface="+mn-lt"/>
                    <a:ea typeface="+mn-ea"/>
                    <a:cs typeface="+mn-cs"/>
                  </a:defRPr>
                </a:pPr>
                <a:r>
                  <a:rPr lang="en-GB" sz="2000" b="0" i="0" kern="1200" baseline="0">
                    <a:solidFill>
                      <a:srgbClr val="595959"/>
                    </a:solidFill>
                    <a:effectLst/>
                    <a:latin typeface="Symbol" pitchFamily="2" charset="2"/>
                  </a:rPr>
                  <a:t>w/w</a:t>
                </a:r>
                <a:r>
                  <a:rPr lang="en-GB" sz="1200" b="0" i="0" kern="1200" baseline="0">
                    <a:solidFill>
                      <a:srgbClr val="595959"/>
                    </a:solidFill>
                    <a:effectLst/>
                    <a:latin typeface="Calibri" panose="020F0502020204030204" pitchFamily="34" charset="0"/>
                  </a:rPr>
                  <a:t>o</a:t>
                </a:r>
                <a:endParaRPr lang="en-CH" sz="2000">
                  <a:effectLst/>
                </a:endParaRPr>
              </a:p>
            </c:rich>
          </c:tx>
          <c:layout>
            <c:manualLayout>
              <c:xMode val="edge"/>
              <c:yMode val="edge"/>
              <c:x val="0.79903733601130889"/>
              <c:y val="0.59235240966142488"/>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000" b="0" i="0" u="none" strike="noStrike" kern="1200" baseline="0">
                  <a:solidFill>
                    <a:sysClr val="windowText" lastClr="000000">
                      <a:lumMod val="65000"/>
                      <a:lumOff val="35000"/>
                    </a:sys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264353536"/>
        <c:crosses val="autoZero"/>
        <c:crossBetween val="midCat"/>
      </c:valAx>
      <c:valAx>
        <c:axId val="1264353536"/>
        <c:scaling>
          <c:orientation val="minMax"/>
          <c:max val="42"/>
          <c:min val="-40"/>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287269792"/>
        <c:crosses val="autoZero"/>
        <c:crossBetween val="midCat"/>
      </c:valAx>
      <c:spPr>
        <a:noFill/>
        <a:ln>
          <a:noFill/>
        </a:ln>
        <a:effectLst/>
      </c:spPr>
    </c:plotArea>
    <c:legend>
      <c:legendPos val="b"/>
      <c:layout>
        <c:manualLayout>
          <c:xMode val="edge"/>
          <c:yMode val="edge"/>
          <c:x val="0.18331903474752223"/>
          <c:y val="0.71414700293804989"/>
          <c:w val="0.15161965761742466"/>
          <c:h val="0.1945424035110365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sysClr val="windowText" lastClr="000000">
                    <a:lumMod val="65000"/>
                    <a:lumOff val="35000"/>
                  </a:sysClr>
                </a:solidFill>
                <a:latin typeface="+mn-lt"/>
                <a:ea typeface="+mn-ea"/>
                <a:cs typeface="+mn-cs"/>
              </a:defRPr>
            </a:pPr>
            <a:r>
              <a:rPr lang="en-GB" sz="2400" b="0" i="0" kern="1200" spc="0" baseline="0">
                <a:solidFill>
                  <a:srgbClr val="595959"/>
                </a:solidFill>
                <a:effectLst/>
                <a:latin typeface="Calibri" panose="020F0502020204030204" pitchFamily="34" charset="0"/>
              </a:rPr>
              <a:t>Im (</a:t>
            </a:r>
            <a:r>
              <a:rPr lang="en-GB" sz="2400" b="0" i="0" kern="1200" spc="0" baseline="0">
                <a:solidFill>
                  <a:srgbClr val="595959"/>
                </a:solidFill>
                <a:effectLst/>
                <a:latin typeface="Symbol" pitchFamily="2" charset="2"/>
              </a:rPr>
              <a:t>e</a:t>
            </a:r>
            <a:r>
              <a:rPr lang="en-GB" sz="1800" b="0" i="0" kern="1200" spc="0" baseline="0">
                <a:solidFill>
                  <a:srgbClr val="595959"/>
                </a:solidFill>
                <a:effectLst/>
                <a:latin typeface="Calibri" panose="020F0502020204030204" pitchFamily="34" charset="0"/>
              </a:rPr>
              <a:t>r</a:t>
            </a:r>
            <a:r>
              <a:rPr lang="en-GB" sz="2400" b="0" i="0" kern="1200" spc="0" baseline="0">
                <a:solidFill>
                  <a:srgbClr val="595959"/>
                </a:solidFill>
                <a:effectLst/>
                <a:latin typeface="Calibri" panose="020F0502020204030204" pitchFamily="34" charset="0"/>
              </a:rPr>
              <a:t>)</a:t>
            </a:r>
            <a:endParaRPr lang="en-CH" sz="2400">
              <a:effectLst/>
            </a:endParaRPr>
          </a:p>
        </c:rich>
      </c:tx>
      <c:layout>
        <c:manualLayout>
          <c:xMode val="edge"/>
          <c:yMode val="edge"/>
          <c:x val="9.3953765394710245E-2"/>
          <c:y val="5.0387694230763863E-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sysClr val="windowText" lastClr="000000">
                  <a:lumMod val="65000"/>
                  <a:lumOff val="35000"/>
                </a:sysClr>
              </a:solidFill>
              <a:latin typeface="+mn-lt"/>
              <a:ea typeface="+mn-ea"/>
              <a:cs typeface="+mn-cs"/>
            </a:defRPr>
          </a:pPr>
          <a:endParaRPr lang="fr-FR"/>
        </a:p>
      </c:txPr>
    </c:title>
    <c:autoTitleDeleted val="0"/>
    <c:plotArea>
      <c:layout>
        <c:manualLayout>
          <c:layoutTarget val="inner"/>
          <c:xMode val="edge"/>
          <c:yMode val="edge"/>
          <c:x val="6.356632344033919E-2"/>
          <c:y val="2.162289353731342E-2"/>
          <c:w val="0.92949651663912392"/>
          <c:h val="0.85293381807900459"/>
        </c:manualLayout>
      </c:layout>
      <c:scatterChart>
        <c:scatterStyle val="lineMarker"/>
        <c:varyColors val="0"/>
        <c:ser>
          <c:idx val="0"/>
          <c:order val="0"/>
          <c:tx>
            <c:strRef>
              <c:f>Sheet1!$C$4</c:f>
              <c:strCache>
                <c:ptCount val="1"/>
                <c:pt idx="0">
                  <c:v>0.05</c:v>
                </c:pt>
              </c:strCache>
            </c:strRef>
          </c:tx>
          <c:spPr>
            <a:ln w="19050" cap="rnd">
              <a:solidFill>
                <a:schemeClr val="accent1"/>
              </a:solidFill>
              <a:round/>
            </a:ln>
            <a:effectLst/>
          </c:spPr>
          <c:marker>
            <c:symbol val="none"/>
          </c:marker>
          <c:xVal>
            <c:numRef>
              <c:f>Sheet1!$B$10:$B$328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Sheet1!$H$10:$H$326</c:f>
              <c:numCache>
                <c:formatCode>General</c:formatCode>
                <c:ptCount val="317"/>
                <c:pt idx="0">
                  <c:v>0</c:v>
                </c:pt>
                <c:pt idx="1">
                  <c:v>5.0009988995201892E-4</c:v>
                </c:pt>
                <c:pt idx="2">
                  <c:v>1.000799478655529E-3</c:v>
                </c:pt>
                <c:pt idx="3">
                  <c:v>1.5027002622091743E-3</c:v>
                </c:pt>
                <c:pt idx="4">
                  <c:v>2.0064073414605139E-3</c:v>
                </c:pt>
                <c:pt idx="5">
                  <c:v>2.5125312496074173E-3</c:v>
                </c:pt>
                <c:pt idx="6">
                  <c:v>3.0216898103261136E-3</c:v>
                </c:pt>
                <c:pt idx="7">
                  <c:v>3.5345100370289414E-3</c:v>
                </c:pt>
                <c:pt idx="8">
                  <c:v>4.0516300842285274E-3</c:v>
                </c:pt>
                <c:pt idx="9">
                  <c:v>4.57370126246148E-3</c:v>
                </c:pt>
                <c:pt idx="10">
                  <c:v>5.1013901288101014E-3</c:v>
                </c:pt>
                <c:pt idx="11">
                  <c:v>5.6353806657630521E-3</c:v>
                </c:pt>
                <c:pt idx="12">
                  <c:v>6.1763765619850444E-3</c:v>
                </c:pt>
                <c:pt idx="13">
                  <c:v>6.7251036095327876E-3</c:v>
                </c:pt>
                <c:pt idx="14">
                  <c:v>7.2823122331734796E-3</c:v>
                </c:pt>
                <c:pt idx="15">
                  <c:v>7.8487801687487733E-3</c:v>
                </c:pt>
                <c:pt idx="16">
                  <c:v>8.4253153090001233E-3</c:v>
                </c:pt>
                <c:pt idx="17">
                  <c:v>9.0127587369524167E-3</c:v>
                </c:pt>
                <c:pt idx="18">
                  <c:v>9.6119879688668988E-3</c:v>
                </c:pt>
                <c:pt idx="19">
                  <c:v>1.0223920430950948E-2</c:v>
                </c:pt>
                <c:pt idx="20">
                  <c:v>1.0849517196484759E-2</c:v>
                </c:pt>
                <c:pt idx="21">
                  <c:v>1.1489787012833305E-2</c:v>
                </c:pt>
                <c:pt idx="22">
                  <c:v>1.2145790651000687E-2</c:v>
                </c:pt>
                <c:pt idx="23">
                  <c:v>1.2818645614006773E-2</c:v>
                </c:pt>
                <c:pt idx="24">
                  <c:v>1.3509531244483609E-2</c:v>
                </c:pt>
                <c:pt idx="25">
                  <c:v>1.4219694276573054E-2</c:v>
                </c:pt>
                <c:pt idx="26">
                  <c:v>1.4950454882540258E-2</c:v>
                </c:pt>
                <c:pt idx="27">
                  <c:v>1.5703213270597097E-2</c:v>
                </c:pt>
                <c:pt idx="28">
                  <c:v>1.6479456897368395E-2</c:v>
                </c:pt>
                <c:pt idx="29">
                  <c:v>1.7280768366364108E-2</c:v>
                </c:pt>
                <c:pt idx="30">
                  <c:v>1.8108834092898315E-2</c:v>
                </c:pt>
                <c:pt idx="31">
                  <c:v>1.8965453826302332E-2</c:v>
                </c:pt>
                <c:pt idx="32">
                  <c:v>1.9852551132230698E-2</c:v>
                </c:pt>
                <c:pt idx="33">
                  <c:v>2.077218495160698E-2</c:v>
                </c:pt>
                <c:pt idx="34">
                  <c:v>2.1726562368602226E-2</c:v>
                </c:pt>
                <c:pt idx="35">
                  <c:v>2.271805273833671E-2</c:v>
                </c:pt>
                <c:pt idx="36">
                  <c:v>2.3749203346167751E-2</c:v>
                </c:pt>
                <c:pt idx="37">
                  <c:v>2.4822756794974737E-2</c:v>
                </c:pt>
                <c:pt idx="38">
                  <c:v>2.5941670345377574E-2</c:v>
                </c:pt>
                <c:pt idx="39">
                  <c:v>2.7109137467043982E-2</c:v>
                </c:pt>
                <c:pt idx="40">
                  <c:v>2.8328611898017008E-2</c:v>
                </c:pt>
                <c:pt idx="41">
                  <c:v>2.9603834554363943E-2</c:v>
                </c:pt>
                <c:pt idx="42">
                  <c:v>3.0938863685664918E-2</c:v>
                </c:pt>
                <c:pt idx="43">
                  <c:v>3.2338108734438938E-2</c:v>
                </c:pt>
                <c:pt idx="44">
                  <c:v>3.3806368431391884E-2</c:v>
                </c:pt>
                <c:pt idx="45">
                  <c:v>3.5348873745605941E-2</c:v>
                </c:pt>
                <c:pt idx="46">
                  <c:v>3.6971336412220501E-2</c:v>
                </c:pt>
                <c:pt idx="47">
                  <c:v>3.8680003883143195E-2</c:v>
                </c:pt>
                <c:pt idx="48">
                  <c:v>4.048172169302116E-2</c:v>
                </c:pt>
                <c:pt idx="49">
                  <c:v>4.2384004408213258E-2</c:v>
                </c:pt>
                <c:pt idx="50">
                  <c:v>4.4395116537180916E-2</c:v>
                </c:pt>
                <c:pt idx="51">
                  <c:v>4.6524165034459088E-2</c:v>
                </c:pt>
                <c:pt idx="52">
                  <c:v>4.8781205337054115E-2</c:v>
                </c:pt>
                <c:pt idx="53">
                  <c:v>5.1177363244139629E-2</c:v>
                </c:pt>
                <c:pt idx="54">
                  <c:v>5.3724975403910351E-2</c:v>
                </c:pt>
                <c:pt idx="55">
                  <c:v>5.6437751725199457E-2</c:v>
                </c:pt>
                <c:pt idx="56">
                  <c:v>5.9330963711148418E-2</c:v>
                </c:pt>
                <c:pt idx="57">
                  <c:v>6.2421663550036949E-2</c:v>
                </c:pt>
                <c:pt idx="58">
                  <c:v>6.5728939835717537E-2</c:v>
                </c:pt>
                <c:pt idx="59">
                  <c:v>6.9274217080410636E-2</c:v>
                </c:pt>
                <c:pt idx="60">
                  <c:v>7.3081607795371484E-2</c:v>
                </c:pt>
                <c:pt idx="61">
                  <c:v>7.7178327940887775E-2</c:v>
                </c:pt>
                <c:pt idx="62">
                  <c:v>8.1595189105536717E-2</c:v>
                </c:pt>
                <c:pt idx="63">
                  <c:v>8.6367184023463814E-2</c:v>
                </c:pt>
                <c:pt idx="64">
                  <c:v>9.1534186187857428E-2</c:v>
                </c:pt>
                <c:pt idx="65">
                  <c:v>9.7141789650663224E-2</c:v>
                </c:pt>
                <c:pt idx="66">
                  <c:v>0.10324232199365554</c:v>
                </c:pt>
                <c:pt idx="67">
                  <c:v>0.10989607243246859</c:v>
                </c:pt>
                <c:pt idx="68">
                  <c:v>0.11717278878405531</c:v>
                </c:pt>
                <c:pt idx="69">
                  <c:v>0.1251535125729944</c:v>
                </c:pt>
                <c:pt idx="70">
                  <c:v>0.1339328422462451</c:v>
                </c:pt>
                <c:pt idx="71">
                  <c:v>0.1436217422442034</c:v>
                </c:pt>
                <c:pt idx="72">
                  <c:v>0.15435105329158766</c:v>
                </c:pt>
                <c:pt idx="73">
                  <c:v>0.16627591068405173</c:v>
                </c:pt>
                <c:pt idx="74">
                  <c:v>0.17958134831229444</c:v>
                </c:pt>
                <c:pt idx="75">
                  <c:v>0.19448946515397086</c:v>
                </c:pt>
                <c:pt idx="76">
                  <c:v>0.21126867059077842</c:v>
                </c:pt>
                <c:pt idx="77">
                  <c:v>0.23024572421729314</c:v>
                </c:pt>
                <c:pt idx="78">
                  <c:v>0.2518215739545725</c:v>
                </c:pt>
                <c:pt idx="79">
                  <c:v>0.27649241857788276</c:v>
                </c:pt>
                <c:pt idx="80">
                  <c:v>0.30487804878048808</c:v>
                </c:pt>
                <c:pt idx="81">
                  <c:v>0.33776046961548545</c:v>
                </c:pt>
                <c:pt idx="82">
                  <c:v>0.37613726478118514</c:v>
                </c:pt>
                <c:pt idx="83">
                  <c:v>0.42129644387224824</c:v>
                </c:pt>
                <c:pt idx="84">
                  <c:v>0.47492315291078108</c:v>
                </c:pt>
                <c:pt idx="85">
                  <c:v>0.53925455987311632</c:v>
                </c:pt>
                <c:pt idx="86">
                  <c:v>0.61730911797150478</c:v>
                </c:pt>
                <c:pt idx="87">
                  <c:v>0.71323331452146321</c:v>
                </c:pt>
                <c:pt idx="88">
                  <c:v>0.83283867763389019</c:v>
                </c:pt>
                <c:pt idx="89">
                  <c:v>0.98445533957514919</c:v>
                </c:pt>
                <c:pt idx="90">
                  <c:v>1.1803278688524599</c:v>
                </c:pt>
                <c:pt idx="91">
                  <c:v>1.4389690529939108</c:v>
                </c:pt>
                <c:pt idx="92">
                  <c:v>1.7892594644046291</c:v>
                </c:pt>
                <c:pt idx="93">
                  <c:v>2.2778195241953458</c:v>
                </c:pt>
                <c:pt idx="94">
                  <c:v>2.9826195776610649</c:v>
                </c:pt>
                <c:pt idx="95">
                  <c:v>3.4549037491692327</c:v>
                </c:pt>
                <c:pt idx="96">
                  <c:v>4.0382571732199768</c:v>
                </c:pt>
                <c:pt idx="97">
                  <c:v>4.765629283569349</c:v>
                </c:pt>
                <c:pt idx="98">
                  <c:v>5.6800969403211115</c:v>
                </c:pt>
                <c:pt idx="99">
                  <c:v>6.8361530841366589</c:v>
                </c:pt>
                <c:pt idx="100">
                  <c:v>8.2976051571754539</c:v>
                </c:pt>
                <c:pt idx="101">
                  <c:v>9.1628153901526996</c:v>
                </c:pt>
                <c:pt idx="102">
                  <c:v>10.125760649087209</c:v>
                </c:pt>
                <c:pt idx="103">
                  <c:v>11.188154762904899</c:v>
                </c:pt>
                <c:pt idx="104">
                  <c:v>12.345181348194561</c:v>
                </c:pt>
                <c:pt idx="105">
                  <c:v>14.869661192505314</c:v>
                </c:pt>
                <c:pt idx="106">
                  <c:v>17.391243245522187</c:v>
                </c:pt>
                <c:pt idx="107">
                  <c:v>19.32366680657714</c:v>
                </c:pt>
                <c:pt idx="108">
                  <c:v>19.851116316673881</c:v>
                </c:pt>
                <c:pt idx="109">
                  <c:v>19.999999999999996</c:v>
                </c:pt>
                <c:pt idx="110">
                  <c:v>19.753086115681697</c:v>
                </c:pt>
                <c:pt idx="111">
                  <c:v>19.138751424991966</c:v>
                </c:pt>
                <c:pt idx="112">
                  <c:v>17.093959231753466</c:v>
                </c:pt>
                <c:pt idx="113">
                  <c:v>14.545243499377866</c:v>
                </c:pt>
                <c:pt idx="114">
                  <c:v>12.047737387672568</c:v>
                </c:pt>
                <c:pt idx="115">
                  <c:v>10.913454744572364</c:v>
                </c:pt>
                <c:pt idx="116">
                  <c:v>9.8757997741814236</c:v>
                </c:pt>
                <c:pt idx="117">
                  <c:v>8.9376581423366748</c:v>
                </c:pt>
                <c:pt idx="118">
                  <c:v>8.0961349209094156</c:v>
                </c:pt>
                <c:pt idx="119">
                  <c:v>5.5540365028368202</c:v>
                </c:pt>
                <c:pt idx="120">
                  <c:v>4.6657354915299472</c:v>
                </c:pt>
                <c:pt idx="121">
                  <c:v>3.9585296889726656</c:v>
                </c:pt>
                <c:pt idx="122">
                  <c:v>3.3907101211612445</c:v>
                </c:pt>
                <c:pt idx="123">
                  <c:v>2.9304499180579793</c:v>
                </c:pt>
                <c:pt idx="124">
                  <c:v>2.5537225136506567</c:v>
                </c:pt>
                <c:pt idx="125">
                  <c:v>2.2424099661920014</c:v>
                </c:pt>
                <c:pt idx="126">
                  <c:v>1.764419884881403</c:v>
                </c:pt>
                <c:pt idx="127">
                  <c:v>1.421052329665365</c:v>
                </c:pt>
                <c:pt idx="128">
                  <c:v>1.1671087533156481</c:v>
                </c:pt>
                <c:pt idx="129">
                  <c:v>0.97452777544632352</c:v>
                </c:pt>
                <c:pt idx="130">
                  <c:v>0.82528484116803646</c:v>
                </c:pt>
                <c:pt idx="131">
                  <c:v>0.7074361936376834</c:v>
                </c:pt>
                <c:pt idx="132">
                  <c:v>0.61284286407919442</c:v>
                </c:pt>
                <c:pt idx="133">
                  <c:v>0.53581828771112472</c:v>
                </c:pt>
                <c:pt idx="134">
                  <c:v>0.47229978072261231</c:v>
                </c:pt>
                <c:pt idx="135">
                  <c:v>0.41932640266832133</c:v>
                </c:pt>
                <c:pt idx="136">
                  <c:v>0.37470128686393844</c:v>
                </c:pt>
                <c:pt idx="137">
                  <c:v>0.33676806573893775</c:v>
                </c:pt>
                <c:pt idx="138">
                  <c:v>0.30425963488843821</c:v>
                </c:pt>
                <c:pt idx="139">
                  <c:v>0.27619383529881392</c:v>
                </c:pt>
                <c:pt idx="140">
                  <c:v>0.25180020636058886</c:v>
                </c:pt>
                <c:pt idx="141">
                  <c:v>0.23046771154856097</c:v>
                </c:pt>
                <c:pt idx="142">
                  <c:v>0.21170687093966703</c:v>
                </c:pt>
                <c:pt idx="143">
                  <c:v>0.1951219512195122</c:v>
                </c:pt>
                <c:pt idx="144">
                  <c:v>0.18039028210634911</c:v>
                </c:pt>
                <c:pt idx="145">
                  <c:v>0.16724669224232935</c:v>
                </c:pt>
                <c:pt idx="146">
                  <c:v>0.15547166995230124</c:v>
                </c:pt>
                <c:pt idx="147">
                  <c:v>0.14488226642406707</c:v>
                </c:pt>
                <c:pt idx="148">
                  <c:v>0.13532504033727158</c:v>
                </c:pt>
                <c:pt idx="149">
                  <c:v>0.12667053782144383</c:v>
                </c:pt>
                <c:pt idx="150">
                  <c:v>0.11880893823404116</c:v>
                </c:pt>
                <c:pt idx="151">
                  <c:v>0.11164659316884692</c:v>
                </c:pt>
                <c:pt idx="152">
                  <c:v>0.10510325563452273</c:v>
                </c:pt>
                <c:pt idx="153">
                  <c:v>9.9109846746810989E-2</c:v>
                </c:pt>
                <c:pt idx="154">
                  <c:v>9.3606644177578566E-2</c:v>
                </c:pt>
                <c:pt idx="155">
                  <c:v>8.8541803868762342E-2</c:v>
                </c:pt>
                <c:pt idx="156">
                  <c:v>8.3870146841797957E-2</c:v>
                </c:pt>
                <c:pt idx="157">
                  <c:v>7.9552158206556034E-2</c:v>
                </c:pt>
                <c:pt idx="158">
                  <c:v>7.5553157042633601E-2</c:v>
                </c:pt>
                <c:pt idx="159">
                  <c:v>7.1842604653733655E-2</c:v>
                </c:pt>
                <c:pt idx="160">
                  <c:v>6.8393525479709283E-2</c:v>
                </c:pt>
                <c:pt idx="161">
                  <c:v>6.5182020198841478E-2</c:v>
                </c:pt>
                <c:pt idx="162">
                  <c:v>6.2186854638641861E-2</c:v>
                </c:pt>
                <c:pt idx="163">
                  <c:v>5.9389111313625703E-2</c:v>
                </c:pt>
                <c:pt idx="164">
                  <c:v>5.6771892929516496E-2</c:v>
                </c:pt>
                <c:pt idx="165">
                  <c:v>5.4320069190317483E-2</c:v>
                </c:pt>
                <c:pt idx="166">
                  <c:v>5.2020059834878778E-2</c:v>
                </c:pt>
                <c:pt idx="167">
                  <c:v>4.9859648102248764E-2</c:v>
                </c:pt>
                <c:pt idx="168">
                  <c:v>4.7827819848545242E-2</c:v>
                </c:pt>
                <c:pt idx="169">
                  <c:v>4.5914624364917132E-2</c:v>
                </c:pt>
                <c:pt idx="170">
                  <c:v>4.4111053617124973E-2</c:v>
                </c:pt>
                <c:pt idx="171">
                  <c:v>4.2408937174047825E-2</c:v>
                </c:pt>
                <c:pt idx="172">
                  <c:v>4.0800850539829174E-2</c:v>
                </c:pt>
                <c:pt idx="173">
                  <c:v>3.9280034971902092E-2</c:v>
                </c:pt>
                <c:pt idx="174">
                  <c:v>3.7840327170185449E-2</c:v>
                </c:pt>
                <c:pt idx="175">
                  <c:v>3.6476097473537243E-2</c:v>
                </c:pt>
                <c:pt idx="176">
                  <c:v>3.5182195407827452E-2</c:v>
                </c:pt>
                <c:pt idx="177">
                  <c:v>3.3953901603540698E-2</c:v>
                </c:pt>
                <c:pt idx="178">
                  <c:v>3.278688524590162E-2</c:v>
                </c:pt>
                <c:pt idx="179">
                  <c:v>3.1677166342183607E-2</c:v>
                </c:pt>
                <c:pt idx="180">
                  <c:v>3.0621082193199541E-2</c:v>
                </c:pt>
                <c:pt idx="181">
                  <c:v>2.9615257542310234E-2</c:v>
                </c:pt>
                <c:pt idx="182">
                  <c:v>2.8656577948324349E-2</c:v>
                </c:pt>
                <c:pt idx="183">
                  <c:v>2.7742165990626521E-2</c:v>
                </c:pt>
                <c:pt idx="184">
                  <c:v>2.6869359967572379E-2</c:v>
                </c:pt>
                <c:pt idx="185">
                  <c:v>2.6035694794132584E-2</c:v>
                </c:pt>
                <c:pt idx="186">
                  <c:v>2.523888484318914E-2</c:v>
                </c:pt>
                <c:pt idx="187">
                  <c:v>2.4476808507811903E-2</c:v>
                </c:pt>
                <c:pt idx="188">
                  <c:v>2.3747494290124543E-2</c:v>
                </c:pt>
                <c:pt idx="189">
                  <c:v>2.3049108246715917E-2</c:v>
                </c:pt>
                <c:pt idx="190">
                  <c:v>2.2379942641560225E-2</c:v>
                </c:pt>
                <c:pt idx="191">
                  <c:v>2.1738405675572524E-2</c:v>
                </c:pt>
                <c:pt idx="192">
                  <c:v>2.1123012177664172E-2</c:v>
                </c:pt>
                <c:pt idx="193">
                  <c:v>2.0532375155826062E-2</c:v>
                </c:pt>
                <c:pt idx="194">
                  <c:v>1.9965198118653976E-2</c:v>
                </c:pt>
                <c:pt idx="195">
                  <c:v>1.9420268088089266E-2</c:v>
                </c:pt>
                <c:pt idx="196">
                  <c:v>1.8896449233194407E-2</c:v>
                </c:pt>
                <c:pt idx="197">
                  <c:v>1.8392677062695477E-2</c:v>
                </c:pt>
                <c:pt idx="198">
                  <c:v>1.7907953120958275E-2</c:v>
                </c:pt>
                <c:pt idx="199">
                  <c:v>1.7441340138151525E-2</c:v>
                </c:pt>
                <c:pt idx="200">
                  <c:v>1.6991957590702936E-2</c:v>
                </c:pt>
                <c:pt idx="201">
                  <c:v>1.6558977632867757E-2</c:v>
                </c:pt>
                <c:pt idx="202">
                  <c:v>1.6141621364387529E-2</c:v>
                </c:pt>
                <c:pt idx="203">
                  <c:v>1.5739155402890476E-2</c:v>
                </c:pt>
                <c:pt idx="204">
                  <c:v>1.5350888732935592E-2</c:v>
                </c:pt>
                <c:pt idx="205">
                  <c:v>1.4976169806482862E-2</c:v>
                </c:pt>
                <c:pt idx="206">
                  <c:v>1.4614383872128151E-2</c:v>
                </c:pt>
                <c:pt idx="207">
                  <c:v>1.4264950512712966E-2</c:v>
                </c:pt>
                <c:pt idx="208">
                  <c:v>1.3927321372940681E-2</c:v>
                </c:pt>
                <c:pt idx="209">
                  <c:v>1.360097806043177E-2</c:v>
                </c:pt>
                <c:pt idx="210">
                  <c:v>1.3285430205258126E-2</c:v>
                </c:pt>
                <c:pt idx="211">
                  <c:v>1.2980213664432069E-2</c:v>
                </c:pt>
                <c:pt idx="212">
                  <c:v>1.2684888859110061E-2</c:v>
                </c:pt>
                <c:pt idx="213">
                  <c:v>1.2399039233421453E-2</c:v>
                </c:pt>
                <c:pt idx="214">
                  <c:v>1.2122269824863981E-2</c:v>
                </c:pt>
                <c:pt idx="215">
                  <c:v>1.1854205937133672E-2</c:v>
                </c:pt>
                <c:pt idx="216">
                  <c:v>1.1594491907089156E-2</c:v>
                </c:pt>
                <c:pt idx="217">
                  <c:v>1.1342789958298957E-2</c:v>
                </c:pt>
                <c:pt idx="218">
                  <c:v>1.1098779134295229E-2</c:v>
                </c:pt>
                <c:pt idx="219">
                  <c:v>1.086215430526523E-2</c:v>
                </c:pt>
                <c:pt idx="220">
                  <c:v>1.0632625242461228E-2</c:v>
                </c:pt>
                <c:pt idx="221">
                  <c:v>1.0409915755105562E-2</c:v>
                </c:pt>
                <c:pt idx="222">
                  <c:v>1.0193762885016227E-2</c:v>
                </c:pt>
                <c:pt idx="223">
                  <c:v>9.9839161545851145E-3</c:v>
                </c:pt>
                <c:pt idx="224">
                  <c:v>9.7801368641088435E-3</c:v>
                </c:pt>
                <c:pt idx="225">
                  <c:v>9.5821974348066809E-3</c:v>
                </c:pt>
                <c:pt idx="226">
                  <c:v>9.3898807941631794E-3</c:v>
                </c:pt>
                <c:pt idx="227">
                  <c:v>9.2029798005090983E-3</c:v>
                </c:pt>
                <c:pt idx="228">
                  <c:v>9.0212967040048109E-3</c:v>
                </c:pt>
                <c:pt idx="229">
                  <c:v>8.8446426414192092E-3</c:v>
                </c:pt>
                <c:pt idx="230">
                  <c:v>8.6728371623047557E-3</c:v>
                </c:pt>
                <c:pt idx="231">
                  <c:v>8.5057077843597156E-3</c:v>
                </c:pt>
                <c:pt idx="232">
                  <c:v>8.3430895759414661E-3</c:v>
                </c:pt>
                <c:pt idx="233">
                  <c:v>8.184824763853531E-3</c:v>
                </c:pt>
                <c:pt idx="234">
                  <c:v>8.0307623646733266E-3</c:v>
                </c:pt>
                <c:pt idx="235">
                  <c:v>7.8807578380205249E-3</c:v>
                </c:pt>
                <c:pt idx="236">
                  <c:v>7.7346727602869147E-3</c:v>
                </c:pt>
                <c:pt idx="237">
                  <c:v>7.5923745174600503E-3</c:v>
                </c:pt>
                <c:pt idx="238">
                  <c:v>7.4537360157748145E-3</c:v>
                </c:pt>
                <c:pt idx="239">
                  <c:v>7.318635409020776E-3</c:v>
                </c:pt>
                <c:pt idx="240">
                  <c:v>7.1869558414190179E-3</c:v>
                </c:pt>
                <c:pt idx="241">
                  <c:v>7.0585852050613265E-3</c:v>
                </c:pt>
                <c:pt idx="242">
                  <c:v>6.9334159109771575E-3</c:v>
                </c:pt>
                <c:pt idx="243">
                  <c:v>6.8113446729608541E-3</c:v>
                </c:pt>
                <c:pt idx="244">
                  <c:v>6.6922723033530848E-3</c:v>
                </c:pt>
                <c:pt idx="245">
                  <c:v>6.576103520027376E-3</c:v>
                </c:pt>
                <c:pt idx="246">
                  <c:v>6.4627467638850031E-3</c:v>
                </c:pt>
                <c:pt idx="247">
                  <c:v>6.3521140262097174E-3</c:v>
                </c:pt>
                <c:pt idx="248">
                  <c:v>6.2441206852786738E-3</c:v>
                </c:pt>
                <c:pt idx="249">
                  <c:v>6.1386853516669426E-3</c:v>
                </c:pt>
                <c:pt idx="250">
                  <c:v>6.0357297217213902E-3</c:v>
                </c:pt>
                <c:pt idx="251">
                  <c:v>5.9351784387147418E-3</c:v>
                </c:pt>
                <c:pt idx="252">
                  <c:v>5.8369589612235753E-3</c:v>
                </c:pt>
                <c:pt idx="253">
                  <c:v>5.7410014383040822E-3</c:v>
                </c:pt>
                <c:pt idx="254">
                  <c:v>5.6472385910676503E-3</c:v>
                </c:pt>
                <c:pt idx="255">
                  <c:v>5.5556056002841088E-3</c:v>
                </c:pt>
                <c:pt idx="256">
                  <c:v>5.4660399996649461E-3</c:v>
                </c:pt>
                <c:pt idx="257">
                  <c:v>5.3784815745008914E-3</c:v>
                </c:pt>
                <c:pt idx="258">
                  <c:v>5.2928722653493299E-3</c:v>
                </c:pt>
                <c:pt idx="259">
                  <c:v>5.2091560764862257E-3</c:v>
                </c:pt>
                <c:pt idx="260">
                  <c:v>5.1272789888552935E-3</c:v>
                </c:pt>
                <c:pt idx="261">
                  <c:v>5.0471888772638668E-3</c:v>
                </c:pt>
                <c:pt idx="262">
                  <c:v>4.9688354315905372E-3</c:v>
                </c:pt>
                <c:pt idx="263">
                  <c:v>4.8921700817841033E-3</c:v>
                </c:pt>
                <c:pt idx="264">
                  <c:v>4.8171459264469696E-3</c:v>
                </c:pt>
                <c:pt idx="265">
                  <c:v>4.7437176648086358E-3</c:v>
                </c:pt>
                <c:pt idx="266">
                  <c:v>4.6718415319068445E-3</c:v>
                </c:pt>
                <c:pt idx="267">
                  <c:v>4.6014752368047215E-3</c:v>
                </c:pt>
                <c:pt idx="268">
                  <c:v>4.5325779036827192E-3</c:v>
                </c:pt>
                <c:pt idx="269">
                  <c:v>4.4651100156535535E-3</c:v>
                </c:pt>
                <c:pt idx="270">
                  <c:v>4.3990333611573819E-3</c:v>
                </c:pt>
                <c:pt idx="271">
                  <c:v>4.3343109828028374E-3</c:v>
                </c:pt>
                <c:pt idx="272">
                  <c:v>4.2709071285272357E-3</c:v>
                </c:pt>
                <c:pt idx="273">
                  <c:v>4.2087872049567966E-3</c:v>
                </c:pt>
                <c:pt idx="274">
                  <c:v>4.1479177328543537E-3</c:v>
                </c:pt>
                <c:pt idx="275">
                  <c:v>4.0882663045486338E-3</c:v>
                </c:pt>
                <c:pt idx="276">
                  <c:v>4.0298015432450509E-3</c:v>
                </c:pt>
                <c:pt idx="277">
                  <c:v>3.9724930641237399E-3</c:v>
                </c:pt>
                <c:pt idx="278">
                  <c:v>3.9163114371356693E-3</c:v>
                </c:pt>
                <c:pt idx="279">
                  <c:v>3.861228151412857E-3</c:v>
                </c:pt>
                <c:pt idx="280">
                  <c:v>3.8072155812130925E-3</c:v>
                </c:pt>
                <c:pt idx="281">
                  <c:v>3.7542469533242508E-3</c:v>
                </c:pt>
                <c:pt idx="282">
                  <c:v>3.7022963158570522E-3</c:v>
                </c:pt>
                <c:pt idx="283">
                  <c:v>3.6513385083593269E-3</c:v>
                </c:pt>
                <c:pt idx="284">
                  <c:v>3.6013491331881361E-3</c:v>
                </c:pt>
                <c:pt idx="285">
                  <c:v>3.5523045280797952E-3</c:v>
                </c:pt>
                <c:pt idx="286">
                  <c:v>3.5041817398608352E-3</c:v>
                </c:pt>
                <c:pt idx="287">
                  <c:v>3.4569584992461162E-3</c:v>
                </c:pt>
                <c:pt idx="288">
                  <c:v>3.4106131966730093E-3</c:v>
                </c:pt>
                <c:pt idx="289">
                  <c:v>3.3651248591233941E-3</c:v>
                </c:pt>
                <c:pt idx="290">
                  <c:v>3.3204731278875599E-3</c:v>
                </c:pt>
                <c:pt idx="291">
                  <c:v>3.2766382372266625E-3</c:v>
                </c:pt>
                <c:pt idx="292">
                  <c:v>3.2336009938924407E-3</c:v>
                </c:pt>
                <c:pt idx="293">
                  <c:v>3.1913427574652036E-3</c:v>
                </c:pt>
                <c:pt idx="294">
                  <c:v>3.1498454214728918E-3</c:v>
                </c:pt>
                <c:pt idx="295">
                  <c:v>3.1090913952560714E-3</c:v>
                </c:pt>
                <c:pt idx="296">
                  <c:v>3.0690635865453847E-3</c:v>
                </c:pt>
                <c:pt idx="297">
                  <c:v>3.0297453847196814E-3</c:v>
                </c:pt>
                <c:pt idx="298">
                  <c:v>2.9911206447146904E-3</c:v>
                </c:pt>
                <c:pt idx="299">
                  <c:v>2.9531736715534885E-3</c:v>
                </c:pt>
                <c:pt idx="300">
                  <c:v>2.9158892054715535E-3</c:v>
                </c:pt>
                <c:pt idx="301">
                  <c:v>2.8792524076104134E-3</c:v>
                </c:pt>
                <c:pt idx="302">
                  <c:v>2.8432488462552699E-3</c:v>
                </c:pt>
                <c:pt idx="303">
                  <c:v>2.8078644835930811E-3</c:v>
                </c:pt>
                <c:pt idx="304">
                  <c:v>2.7730856629687925E-3</c:v>
                </c:pt>
                <c:pt idx="305">
                  <c:v>2.7388990966184324E-3</c:v>
                </c:pt>
                <c:pt idx="306">
                  <c:v>2.7052918538588359E-3</c:v>
                </c:pt>
                <c:pt idx="307">
                  <c:v>2.6722513497146744E-3</c:v>
                </c:pt>
                <c:pt idx="308">
                  <c:v>2.6397653339644491E-3</c:v>
                </c:pt>
                <c:pt idx="309">
                  <c:v>2.6078218805879088E-3</c:v>
                </c:pt>
                <c:pt idx="310">
                  <c:v>2.5764093775981949E-3</c:v>
                </c:pt>
                <c:pt idx="311">
                  <c:v>2.5455165172428022E-3</c:v>
                </c:pt>
                <c:pt idx="312">
                  <c:v>2.5151322865581802E-3</c:v>
                </c:pt>
                <c:pt idx="313">
                  <c:v>2.485245958263453E-3</c:v>
                </c:pt>
                <c:pt idx="314">
                  <c:v>2.4558470819794893E-3</c:v>
                </c:pt>
                <c:pt idx="315">
                  <c:v>2.4269254757600797E-3</c:v>
                </c:pt>
                <c:pt idx="316">
                  <c:v>2.3984712179226744E-3</c:v>
                </c:pt>
              </c:numCache>
            </c:numRef>
          </c:yVal>
          <c:smooth val="0"/>
          <c:extLst>
            <c:ext xmlns:c16="http://schemas.microsoft.com/office/drawing/2014/chart" uri="{C3380CC4-5D6E-409C-BE32-E72D297353CC}">
              <c16:uniqueId val="{00000000-9BF9-B741-9FC7-CC7BEC1F90A7}"/>
            </c:ext>
          </c:extLst>
        </c:ser>
        <c:ser>
          <c:idx val="1"/>
          <c:order val="1"/>
          <c:tx>
            <c:strRef>
              <c:f>Sheet1!$D$4</c:f>
              <c:strCache>
                <c:ptCount val="1"/>
                <c:pt idx="0">
                  <c:v>0.1</c:v>
                </c:pt>
              </c:strCache>
            </c:strRef>
          </c:tx>
          <c:spPr>
            <a:ln w="19050" cap="rnd">
              <a:solidFill>
                <a:schemeClr val="accent2"/>
              </a:solidFill>
              <a:round/>
            </a:ln>
            <a:effectLst/>
          </c:spPr>
          <c:marker>
            <c:symbol val="none"/>
          </c:marker>
          <c:xVal>
            <c:numRef>
              <c:f>Sheet1!$B$10:$B$328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Sheet1!$I$10:$I$326</c:f>
              <c:numCache>
                <c:formatCode>General</c:formatCode>
                <c:ptCount val="317"/>
                <c:pt idx="0">
                  <c:v>0</c:v>
                </c:pt>
                <c:pt idx="1">
                  <c:v>1.000199029604901E-3</c:v>
                </c:pt>
                <c:pt idx="2">
                  <c:v>2.0015929477315226E-3</c:v>
                </c:pt>
                <c:pt idx="3">
                  <c:v>3.0053802015830721E-3</c:v>
                </c:pt>
                <c:pt idx="4">
                  <c:v>4.0127663754575358E-3</c:v>
                </c:pt>
                <c:pt idx="5">
                  <c:v>5.0249678087999749E-3</c:v>
                </c:pt>
                <c:pt idx="6">
                  <c:v>6.0432152741540877E-3</c:v>
                </c:pt>
                <c:pt idx="7">
                  <c:v>7.0687577358086347E-3</c:v>
                </c:pt>
                <c:pt idx="8">
                  <c:v>8.1028662106589645E-3</c:v>
                </c:pt>
                <c:pt idx="9">
                  <c:v>9.1468377537273077E-3</c:v>
                </c:pt>
                <c:pt idx="10">
                  <c:v>1.0201999591920018E-2</c:v>
                </c:pt>
                <c:pt idx="11">
                  <c:v>1.1269713430960676E-2</c:v>
                </c:pt>
                <c:pt idx="12">
                  <c:v>1.2351379962043385E-2</c:v>
                </c:pt>
                <c:pt idx="13">
                  <c:v>1.3448443596622377E-2</c:v>
                </c:pt>
                <c:pt idx="14">
                  <c:v>1.4562397459918459E-2</c:v>
                </c:pt>
                <c:pt idx="15">
                  <c:v>1.5694788676209968E-2</c:v>
                </c:pt>
                <c:pt idx="16">
                  <c:v>1.6847223981821171E-2</c:v>
                </c:pt>
                <c:pt idx="17">
                  <c:v>1.8021375704965745E-2</c:v>
                </c:pt>
                <c:pt idx="18">
                  <c:v>1.9218988155294887E-2</c:v>
                </c:pt>
                <c:pt idx="19">
                  <c:v>2.044188447019386E-2</c:v>
                </c:pt>
                <c:pt idx="20">
                  <c:v>2.1691973969631243E-2</c:v>
                </c:pt>
                <c:pt idx="21">
                  <c:v>2.297126007676711E-2</c:v>
                </c:pt>
                <c:pt idx="22">
                  <c:v>2.4281848867653506E-2</c:v>
                </c:pt>
                <c:pt idx="23">
                  <c:v>2.5625958320314696E-2</c:v>
                </c:pt>
                <c:pt idx="24">
                  <c:v>2.7005928341389502E-2</c:v>
                </c:pt>
                <c:pt idx="25">
                  <c:v>2.842423165748801E-2</c:v>
                </c:pt>
                <c:pt idx="26">
                  <c:v>2.9883485668615869E-2</c:v>
                </c:pt>
                <c:pt idx="27">
                  <c:v>3.138646537263215E-2</c:v>
                </c:pt>
                <c:pt idx="28">
                  <c:v>3.293611748294286E-2</c:v>
                </c:pt>
                <c:pt idx="29">
                  <c:v>3.4535575876738285E-2</c:v>
                </c:pt>
                <c:pt idx="30">
                  <c:v>3.6188178528347402E-2</c:v>
                </c:pt>
                <c:pt idx="31">
                  <c:v>3.7897486102044409E-2</c:v>
                </c:pt>
                <c:pt idx="32">
                  <c:v>3.9667302401299821E-2</c:v>
                </c:pt>
                <c:pt idx="33">
                  <c:v>4.1501696897487832E-2</c:v>
                </c:pt>
                <c:pt idx="34">
                  <c:v>4.3405029590995937E-2</c:v>
                </c:pt>
                <c:pt idx="35">
                  <c:v>4.5381978492183749E-2</c:v>
                </c:pt>
                <c:pt idx="36">
                  <c:v>4.7437570049478434E-2</c:v>
                </c:pt>
                <c:pt idx="37">
                  <c:v>4.9577212897991635E-2</c:v>
                </c:pt>
                <c:pt idx="38">
                  <c:v>5.1806735355490185E-2</c:v>
                </c:pt>
                <c:pt idx="39">
                  <c:v>5.4132427154652094E-2</c:v>
                </c:pt>
                <c:pt idx="40">
                  <c:v>5.6561085972850693E-2</c:v>
                </c:pt>
                <c:pt idx="41">
                  <c:v>5.9100069405103449E-2</c:v>
                </c:pt>
                <c:pt idx="42">
                  <c:v>6.1757353124545653E-2</c:v>
                </c:pt>
                <c:pt idx="43">
                  <c:v>6.454159609055643E-2</c:v>
                </c:pt>
                <c:pt idx="44">
                  <c:v>6.7462213800757342E-2</c:v>
                </c:pt>
                <c:pt idx="45">
                  <c:v>7.0529460743498071E-2</c:v>
                </c:pt>
                <c:pt idx="46">
                  <c:v>7.3754523396987126E-2</c:v>
                </c:pt>
                <c:pt idx="47">
                  <c:v>7.7149625345825243E-2</c:v>
                </c:pt>
                <c:pt idx="48">
                  <c:v>8.0728146352594704E-2</c:v>
                </c:pt>
                <c:pt idx="49">
                  <c:v>8.4504757540243114E-2</c:v>
                </c:pt>
                <c:pt idx="50">
                  <c:v>8.8495575221238951E-2</c:v>
                </c:pt>
                <c:pt idx="51">
                  <c:v>9.2718336365435042E-2</c:v>
                </c:pt>
                <c:pt idx="52">
                  <c:v>9.7192599247101261E-2</c:v>
                </c:pt>
                <c:pt idx="53">
                  <c:v>0.10193997347368021</c:v>
                </c:pt>
                <c:pt idx="54">
                  <c:v>0.1069843844007575</c:v>
                </c:pt>
                <c:pt idx="55">
                  <c:v>0.11235237791254389</c:v>
                </c:pt>
                <c:pt idx="56">
                  <c:v>0.11807347273649785</c:v>
                </c:pt>
                <c:pt idx="57">
                  <c:v>0.12418056891737264</c:v>
                </c:pt>
                <c:pt idx="58">
                  <c:v>0.13071042286714846</c:v>
                </c:pt>
                <c:pt idx="59">
                  <c:v>0.13770420161892993</c:v>
                </c:pt>
                <c:pt idx="60">
                  <c:v>0.14520813165537269</c:v>
                </c:pt>
                <c:pt idx="61">
                  <c:v>0.15327426109808043</c:v>
                </c:pt>
                <c:pt idx="62">
                  <c:v>0.16196135831871156</c:v>
                </c:pt>
                <c:pt idx="63">
                  <c:v>0.17133597540659729</c:v>
                </c:pt>
                <c:pt idx="64">
                  <c:v>0.18147371171812052</c:v>
                </c:pt>
                <c:pt idx="65">
                  <c:v>0.1924607213575884</c:v>
                </c:pt>
                <c:pt idx="66">
                  <c:v>0.2043955194520119</c:v>
                </c:pt>
                <c:pt idx="67">
                  <c:v>0.21739115622276839</c:v>
                </c:pt>
                <c:pt idx="68">
                  <c:v>0.23157784611897339</c:v>
                </c:pt>
                <c:pt idx="69">
                  <c:v>0.24710616300318641</c:v>
                </c:pt>
                <c:pt idx="70">
                  <c:v>0.26415094339622636</c:v>
                </c:pt>
                <c:pt idx="71">
                  <c:v>0.2829160805953797</c:v>
                </c:pt>
                <c:pt idx="72">
                  <c:v>0.30364044652689304</c:v>
                </c:pt>
                <c:pt idx="73">
                  <c:v>0.32660525026440473</c:v>
                </c:pt>
                <c:pt idx="74">
                  <c:v>0.35214323892595162</c:v>
                </c:pt>
                <c:pt idx="75">
                  <c:v>0.38065027755749414</c:v>
                </c:pt>
                <c:pt idx="76">
                  <c:v>0.41260002293187503</c:v>
                </c:pt>
                <c:pt idx="77">
                  <c:v>0.44856265089108721</c:v>
                </c:pt>
                <c:pt idx="78">
                  <c:v>0.48922893505648979</c:v>
                </c:pt>
                <c:pt idx="79">
                  <c:v>0.53544144537741578</c:v>
                </c:pt>
                <c:pt idx="80">
                  <c:v>0.58823529411764763</c:v>
                </c:pt>
                <c:pt idx="81">
                  <c:v>0.64889178495790389</c:v>
                </c:pt>
                <c:pt idx="82">
                  <c:v>0.71900963262465822</c:v>
                </c:pt>
                <c:pt idx="83">
                  <c:v>0.80060027658328092</c:v>
                </c:pt>
                <c:pt idx="84">
                  <c:v>0.89621643029313902</c:v>
                </c:pt>
                <c:pt idx="85">
                  <c:v>1.0091266602359572</c:v>
                </c:pt>
                <c:pt idx="86">
                  <c:v>1.143553760855782</c:v>
                </c:pt>
                <c:pt idx="87">
                  <c:v>1.305001109250943</c:v>
                </c:pt>
                <c:pt idx="88">
                  <c:v>1.5006985069414127</c:v>
                </c:pt>
                <c:pt idx="89">
                  <c:v>1.7402046519776455</c:v>
                </c:pt>
                <c:pt idx="90">
                  <c:v>2.0361990950226256</c:v>
                </c:pt>
                <c:pt idx="91">
                  <c:v>2.4054594943089751</c:v>
                </c:pt>
                <c:pt idx="92">
                  <c:v>2.8698915929645246</c:v>
                </c:pt>
                <c:pt idx="93">
                  <c:v>3.4571192680126184</c:v>
                </c:pt>
                <c:pt idx="94">
                  <c:v>4.1992480665589724</c:v>
                </c:pt>
                <c:pt idx="95">
                  <c:v>4.6382870781279246</c:v>
                </c:pt>
                <c:pt idx="96">
                  <c:v>5.1264755480607063</c:v>
                </c:pt>
                <c:pt idx="97">
                  <c:v>5.6643443719715618</c:v>
                </c:pt>
                <c:pt idx="98">
                  <c:v>6.2489585069155122</c:v>
                </c:pt>
                <c:pt idx="99">
                  <c:v>6.8721177663783477</c:v>
                </c:pt>
                <c:pt idx="100">
                  <c:v>7.5183249482049384</c:v>
                </c:pt>
                <c:pt idx="101">
                  <c:v>7.8427755113782807</c:v>
                </c:pt>
                <c:pt idx="102">
                  <c:v>8.1629983320796651</c:v>
                </c:pt>
                <c:pt idx="103">
                  <c:v>8.4743879758160734</c:v>
                </c:pt>
                <c:pt idx="104">
                  <c:v>8.7718041990089599</c:v>
                </c:pt>
                <c:pt idx="105">
                  <c:v>9.3022811070257543</c:v>
                </c:pt>
                <c:pt idx="106">
                  <c:v>9.7087283429162063</c:v>
                </c:pt>
                <c:pt idx="107">
                  <c:v>9.9502481343128508</c:v>
                </c:pt>
                <c:pt idx="108">
                  <c:v>9.9999999608396006</c:v>
                </c:pt>
                <c:pt idx="109">
                  <c:v>9.9999999999999982</c:v>
                </c:pt>
                <c:pt idx="110">
                  <c:v>9.9502487176405658</c:v>
                </c:pt>
                <c:pt idx="111">
                  <c:v>9.8522161451231511</c:v>
                </c:pt>
                <c:pt idx="112">
                  <c:v>9.5238005433281057</c:v>
                </c:pt>
                <c:pt idx="113">
                  <c:v>9.0497329074980914</c:v>
                </c:pt>
                <c:pt idx="114">
                  <c:v>8.4744636163028737</c:v>
                </c:pt>
                <c:pt idx="115">
                  <c:v>8.1630982795026164</c:v>
                </c:pt>
                <c:pt idx="116">
                  <c:v>7.8429028304988551</c:v>
                </c:pt>
                <c:pt idx="117">
                  <c:v>7.5184823426609899</c:v>
                </c:pt>
                <c:pt idx="118">
                  <c:v>7.19383760505273</c:v>
                </c:pt>
                <c:pt idx="119">
                  <c:v>5.9515089364195655</c:v>
                </c:pt>
                <c:pt idx="120">
                  <c:v>5.3896954502943988</c:v>
                </c:pt>
                <c:pt idx="121">
                  <c:v>4.8766328011611018</c:v>
                </c:pt>
                <c:pt idx="122">
                  <c:v>4.4133210028770025</c:v>
                </c:pt>
                <c:pt idx="123">
                  <c:v>3.9980447298226922</c:v>
                </c:pt>
                <c:pt idx="124">
                  <c:v>3.6275570951195557</c:v>
                </c:pt>
                <c:pt idx="125">
                  <c:v>3.2978877183271011</c:v>
                </c:pt>
                <c:pt idx="126">
                  <c:v>2.7443933061197918</c:v>
                </c:pt>
                <c:pt idx="127">
                  <c:v>2.3062628153629237</c:v>
                </c:pt>
                <c:pt idx="128">
                  <c:v>1.9572953736654777</c:v>
                </c:pt>
                <c:pt idx="129">
                  <c:v>1.676954758933219</c:v>
                </c:pt>
                <c:pt idx="130">
                  <c:v>1.4495874888174665</c:v>
                </c:pt>
                <c:pt idx="131">
                  <c:v>1.2633799483266441</c:v>
                </c:pt>
                <c:pt idx="132">
                  <c:v>1.1094225397290058</c:v>
                </c:pt>
                <c:pt idx="133">
                  <c:v>0.98096710561390532</c:v>
                </c:pt>
                <c:pt idx="134">
                  <c:v>0.87286719415937508</c:v>
                </c:pt>
                <c:pt idx="135">
                  <c:v>0.78116544676888344</c:v>
                </c:pt>
                <c:pt idx="136">
                  <c:v>0.70279191832176202</c:v>
                </c:pt>
                <c:pt idx="137">
                  <c:v>0.635343654980419</c:v>
                </c:pt>
                <c:pt idx="138">
                  <c:v>0.57692307692307698</c:v>
                </c:pt>
                <c:pt idx="139">
                  <c:v>0.52601877991378609</c:v>
                </c:pt>
                <c:pt idx="140">
                  <c:v>0.48141698855837556</c:v>
                </c:pt>
                <c:pt idx="141">
                  <c:v>0.4421352602474643</c:v>
                </c:pt>
                <c:pt idx="142">
                  <c:v>0.40737244248952387</c:v>
                </c:pt>
                <c:pt idx="143">
                  <c:v>0.37647058823529411</c:v>
                </c:pt>
                <c:pt idx="144">
                  <c:v>0.3488857364878214</c:v>
                </c:pt>
                <c:pt idx="145">
                  <c:v>0.32416531706265078</c:v>
                </c:pt>
                <c:pt idx="146">
                  <c:v>0.3019305438976817</c:v>
                </c:pt>
                <c:pt idx="147">
                  <c:v>0.28186259434503658</c:v>
                </c:pt>
                <c:pt idx="148">
                  <c:v>0.26369168356997957</c:v>
                </c:pt>
                <c:pt idx="149">
                  <c:v>0.24718836910416339</c:v>
                </c:pt>
                <c:pt idx="150">
                  <c:v>0.23215658553661647</c:v>
                </c:pt>
                <c:pt idx="151">
                  <c:v>0.21842803061625227</c:v>
                </c:pt>
                <c:pt idx="152">
                  <c:v>0.20585761388043189</c:v>
                </c:pt>
                <c:pt idx="153">
                  <c:v>0.19431974594492463</c:v>
                </c:pt>
                <c:pt idx="154">
                  <c:v>0.18370529693691937</c:v>
                </c:pt>
                <c:pt idx="155">
                  <c:v>0.17391909063013938</c:v>
                </c:pt>
                <c:pt idx="156">
                  <c:v>0.16487782982925742</c:v>
                </c:pt>
                <c:pt idx="157">
                  <c:v>0.15650837076013341</c:v>
                </c:pt>
                <c:pt idx="158">
                  <c:v>0.1487462813429665</c:v>
                </c:pt>
                <c:pt idx="159">
                  <c:v>0.14153463150168821</c:v>
                </c:pt>
                <c:pt idx="160">
                  <c:v>0.13482297401706833</c:v>
                </c:pt>
                <c:pt idx="161">
                  <c:v>0.12856648255077274</c:v>
                </c:pt>
                <c:pt idx="162">
                  <c:v>0.12272521986904947</c:v>
                </c:pt>
                <c:pt idx="163">
                  <c:v>0.11726351436730773</c:v>
                </c:pt>
                <c:pt idx="164">
                  <c:v>0.1121494270362588</c:v>
                </c:pt>
                <c:pt idx="165">
                  <c:v>0.1073542942422438</c:v>
                </c:pt>
                <c:pt idx="166">
                  <c:v>0.10285233429210243</c:v>
                </c:pt>
                <c:pt idx="167">
                  <c:v>9.8620307850108335E-2</c:v>
                </c:pt>
                <c:pt idx="168">
                  <c:v>9.4637223974763429E-2</c:v>
                </c:pt>
                <c:pt idx="169">
                  <c:v>9.0884084927361442E-2</c:v>
                </c:pt>
                <c:pt idx="170">
                  <c:v>8.7343664035446467E-2</c:v>
                </c:pt>
                <c:pt idx="171">
                  <c:v>8.4000311822334014E-2</c:v>
                </c:pt>
                <c:pt idx="172">
                  <c:v>8.0839786378029882E-2</c:v>
                </c:pt>
                <c:pt idx="173">
                  <c:v>7.7849104578343487E-2</c:v>
                </c:pt>
                <c:pt idx="174">
                  <c:v>7.5016411282591344E-2</c:v>
                </c:pt>
                <c:pt idx="175">
                  <c:v>7.2330864075881698E-2</c:v>
                </c:pt>
                <c:pt idx="176">
                  <c:v>6.9782531485524851E-2</c:v>
                </c:pt>
                <c:pt idx="177">
                  <c:v>6.7362302905474652E-2</c:v>
                </c:pt>
                <c:pt idx="178">
                  <c:v>6.5061808718282349E-2</c:v>
                </c:pt>
                <c:pt idx="179">
                  <c:v>6.2873349319279417E-2</c:v>
                </c:pt>
                <c:pt idx="180">
                  <c:v>6.0789831929473445E-2</c:v>
                </c:pt>
                <c:pt idx="181">
                  <c:v>5.8804714237571228E-2</c:v>
                </c:pt>
                <c:pt idx="182">
                  <c:v>5.6911954042236812E-2</c:v>
                </c:pt>
                <c:pt idx="183">
                  <c:v>5.5105964176948609E-2</c:v>
                </c:pt>
                <c:pt idx="184">
                  <c:v>5.3381572094758759E-2</c:v>
                </c:pt>
                <c:pt idx="185">
                  <c:v>5.17339835714739E-2</c:v>
                </c:pt>
                <c:pt idx="186">
                  <c:v>5.0158750055413509E-2</c:v>
                </c:pt>
                <c:pt idx="187">
                  <c:v>4.8651739251746234E-2</c:v>
                </c:pt>
                <c:pt idx="188">
                  <c:v>4.7209108580949753E-2</c:v>
                </c:pt>
                <c:pt idx="189">
                  <c:v>4.5827281195428289E-2</c:v>
                </c:pt>
                <c:pt idx="190">
                  <c:v>4.4502924276804731E-2</c:v>
                </c:pt>
                <c:pt idx="191">
                  <c:v>4.3232929369756028E-2</c:v>
                </c:pt>
                <c:pt idx="192">
                  <c:v>4.2014394537224685E-2</c:v>
                </c:pt>
                <c:pt idx="193">
                  <c:v>4.0844608147040599E-2</c:v>
                </c:pt>
                <c:pt idx="194">
                  <c:v>3.9721034121957162E-2</c:v>
                </c:pt>
                <c:pt idx="195">
                  <c:v>3.8641298504290732E-2</c:v>
                </c:pt>
                <c:pt idx="196">
                  <c:v>3.7603177203138882E-2</c:v>
                </c:pt>
                <c:pt idx="197">
                  <c:v>3.6604584806862996E-2</c:v>
                </c:pt>
                <c:pt idx="198">
                  <c:v>3.5643564356435641E-2</c:v>
                </c:pt>
                <c:pt idx="199">
                  <c:v>3.4718277986608648E-2</c:v>
                </c:pt>
                <c:pt idx="200">
                  <c:v>3.3826998351859421E-2</c:v>
                </c:pt>
                <c:pt idx="201">
                  <c:v>3.2968100762896073E-2</c:v>
                </c:pt>
                <c:pt idx="202">
                  <c:v>3.2140055967296063E-2</c:v>
                </c:pt>
                <c:pt idx="203">
                  <c:v>3.1341423514750055E-2</c:v>
                </c:pt>
                <c:pt idx="204">
                  <c:v>3.0570845653493699E-2</c:v>
                </c:pt>
                <c:pt idx="205">
                  <c:v>2.9827041709932549E-2</c:v>
                </c:pt>
                <c:pt idx="206">
                  <c:v>2.9108802908284038E-2</c:v>
                </c:pt>
                <c:pt idx="207">
                  <c:v>2.8414987591347817E-2</c:v>
                </c:pt>
                <c:pt idx="208">
                  <c:v>2.7744516807336236E-2</c:v>
                </c:pt>
                <c:pt idx="209">
                  <c:v>2.7096370231104276E-2</c:v>
                </c:pt>
                <c:pt idx="210">
                  <c:v>2.6469582391163256E-2</c:v>
                </c:pt>
                <c:pt idx="211">
                  <c:v>2.586323917658517E-2</c:v>
                </c:pt>
                <c:pt idx="212">
                  <c:v>2.527647460034298E-2</c:v>
                </c:pt>
                <c:pt idx="213">
                  <c:v>2.4708467797818216E-2</c:v>
                </c:pt>
                <c:pt idx="214">
                  <c:v>2.4158440241169473E-2</c:v>
                </c:pt>
                <c:pt idx="215">
                  <c:v>2.3625653152018731E-2</c:v>
                </c:pt>
                <c:pt idx="216">
                  <c:v>2.3109405096498718E-2</c:v>
                </c:pt>
                <c:pt idx="217">
                  <c:v>2.26090297481331E-2</c:v>
                </c:pt>
                <c:pt idx="218">
                  <c:v>2.2123893805309738E-2</c:v>
                </c:pt>
                <c:pt idx="219">
                  <c:v>2.165339505126912E-2</c:v>
                </c:pt>
                <c:pt idx="220">
                  <c:v>2.1196960545581057E-2</c:v>
                </c:pt>
                <c:pt idx="221">
                  <c:v>2.0754044937032298E-2</c:v>
                </c:pt>
                <c:pt idx="222">
                  <c:v>2.032412888870724E-2</c:v>
                </c:pt>
                <c:pt idx="223">
                  <c:v>1.990671760682412E-2</c:v>
                </c:pt>
                <c:pt idx="224">
                  <c:v>1.9501339465594535E-2</c:v>
                </c:pt>
                <c:pt idx="225">
                  <c:v>1.9107544721016889E-2</c:v>
                </c:pt>
                <c:pt idx="226">
                  <c:v>1.8724904307096724E-2</c:v>
                </c:pt>
                <c:pt idx="227">
                  <c:v>1.8353008708517568E-2</c:v>
                </c:pt>
                <c:pt idx="228">
                  <c:v>1.7991466904268259E-2</c:v>
                </c:pt>
                <c:pt idx="229">
                  <c:v>1.763990537717328E-2</c:v>
                </c:pt>
                <c:pt idx="230">
                  <c:v>1.7297967184672677E-2</c:v>
                </c:pt>
                <c:pt idx="231">
                  <c:v>1.6965311086565328E-2</c:v>
                </c:pt>
                <c:pt idx="232">
                  <c:v>1.6641610725762607E-2</c:v>
                </c:pt>
                <c:pt idx="233">
                  <c:v>1.6326553858406066E-2</c:v>
                </c:pt>
                <c:pt idx="234">
                  <c:v>1.6019841629981622E-2</c:v>
                </c:pt>
                <c:pt idx="235">
                  <c:v>1.5721187894319314E-2</c:v>
                </c:pt>
                <c:pt idx="236">
                  <c:v>1.5430318572601872E-2</c:v>
                </c:pt>
                <c:pt idx="237">
                  <c:v>1.5146971049720803E-2</c:v>
                </c:pt>
                <c:pt idx="238">
                  <c:v>1.4870893605515747E-2</c:v>
                </c:pt>
                <c:pt idx="239">
                  <c:v>1.4601844878614437E-2</c:v>
                </c:pt>
                <c:pt idx="240">
                  <c:v>1.4339593360756903E-2</c:v>
                </c:pt>
                <c:pt idx="241">
                  <c:v>1.4083916919641025E-2</c:v>
                </c:pt>
                <c:pt idx="242">
                  <c:v>1.3834602348467225E-2</c:v>
                </c:pt>
                <c:pt idx="243">
                  <c:v>1.3591444940490235E-2</c:v>
                </c:pt>
                <c:pt idx="244">
                  <c:v>1.3354248087005152E-2</c:v>
                </c:pt>
                <c:pt idx="245">
                  <c:v>1.3122822897305621E-2</c:v>
                </c:pt>
                <c:pt idx="246">
                  <c:v>1.2896987839253683E-2</c:v>
                </c:pt>
                <c:pt idx="247">
                  <c:v>1.2676568399194541E-2</c:v>
                </c:pt>
                <c:pt idx="248">
                  <c:v>1.2461396760036846E-2</c:v>
                </c:pt>
                <c:pt idx="249">
                  <c:v>1.2251311496398782E-2</c:v>
                </c:pt>
                <c:pt idx="250">
                  <c:v>1.2046157285795066E-2</c:v>
                </c:pt>
                <c:pt idx="251">
                  <c:v>1.1845784634908093E-2</c:v>
                </c:pt>
                <c:pt idx="252">
                  <c:v>1.1650049620050663E-2</c:v>
                </c:pt>
                <c:pt idx="253">
                  <c:v>1.1458813640986222E-2</c:v>
                </c:pt>
                <c:pt idx="254">
                  <c:v>1.1271943187327715E-2</c:v>
                </c:pt>
                <c:pt idx="255">
                  <c:v>1.1089309616786254E-2</c:v>
                </c:pt>
                <c:pt idx="256">
                  <c:v>1.0910788944588641E-2</c:v>
                </c:pt>
                <c:pt idx="257">
                  <c:v>1.0736261643425777E-2</c:v>
                </c:pt>
                <c:pt idx="258">
                  <c:v>1.0565612453335212E-2</c:v>
                </c:pt>
                <c:pt idx="259">
                  <c:v>1.0398730200958467E-2</c:v>
                </c:pt>
                <c:pt idx="260">
                  <c:v>1.0235507627649165E-2</c:v>
                </c:pt>
                <c:pt idx="261">
                  <c:v>1.0075841225940522E-2</c:v>
                </c:pt>
                <c:pt idx="262">
                  <c:v>9.9196310839113882E-3</c:v>
                </c:pt>
                <c:pt idx="263">
                  <c:v>9.766780737018213E-3</c:v>
                </c:pt>
                <c:pt idx="264">
                  <c:v>9.6171970269869379E-3</c:v>
                </c:pt>
                <c:pt idx="265">
                  <c:v>9.4707899673832901E-3</c:v>
                </c:pt>
                <c:pt idx="266">
                  <c:v>9.327472615503235E-3</c:v>
                </c:pt>
                <c:pt idx="267">
                  <c:v>9.1871609502464438E-3</c:v>
                </c:pt>
                <c:pt idx="268">
                  <c:v>9.0497737556561094E-3</c:v>
                </c:pt>
                <c:pt idx="269">
                  <c:v>8.9152325098268356E-3</c:v>
                </c:pt>
                <c:pt idx="270">
                  <c:v>8.7834612789000673E-3</c:v>
                </c:pt>
                <c:pt idx="271">
                  <c:v>8.6543866158828708E-3</c:v>
                </c:pt>
                <c:pt idx="272">
                  <c:v>8.5279374640409786E-3</c:v>
                </c:pt>
                <c:pt idx="273">
                  <c:v>8.4040450646318456E-3</c:v>
                </c:pt>
                <c:pt idx="274">
                  <c:v>8.2826428687563045E-3</c:v>
                </c:pt>
                <c:pt idx="275">
                  <c:v>8.1636664531205098E-3</c:v>
                </c:pt>
                <c:pt idx="276">
                  <c:v>8.0470534395112522E-3</c:v>
                </c:pt>
                <c:pt idx="277">
                  <c:v>7.9327434177991832E-3</c:v>
                </c:pt>
                <c:pt idx="278">
                  <c:v>7.820677872294346E-3</c:v>
                </c:pt>
                <c:pt idx="279">
                  <c:v>7.7108001112887702E-3</c:v>
                </c:pt>
                <c:pt idx="280">
                  <c:v>7.6030551996293903E-3</c:v>
                </c:pt>
                <c:pt idx="281">
                  <c:v>7.497389894173691E-3</c:v>
                </c:pt>
                <c:pt idx="282">
                  <c:v>7.3937525819880211E-3</c:v>
                </c:pt>
                <c:pt idx="283">
                  <c:v>7.2920932211566333E-3</c:v>
                </c:pt>
                <c:pt idx="284">
                  <c:v>7.1923632840760771E-3</c:v>
                </c:pt>
                <c:pt idx="285">
                  <c:v>7.0945157031167766E-3</c:v>
                </c:pt>
                <c:pt idx="286">
                  <c:v>6.9985048185395053E-3</c:v>
                </c:pt>
                <c:pt idx="287">
                  <c:v>6.9042863285607671E-3</c:v>
                </c:pt>
                <c:pt idx="288">
                  <c:v>6.8118172414663057E-3</c:v>
                </c:pt>
                <c:pt idx="289">
                  <c:v>6.7210558296776478E-3</c:v>
                </c:pt>
                <c:pt idx="290">
                  <c:v>6.6319615856811013E-3</c:v>
                </c:pt>
                <c:pt idx="291">
                  <c:v>6.5444951797337036E-3</c:v>
                </c:pt>
                <c:pt idx="292">
                  <c:v>6.4586184192646614E-3</c:v>
                </c:pt>
                <c:pt idx="293">
                  <c:v>6.3742942098953675E-3</c:v>
                </c:pt>
                <c:pt idx="294">
                  <c:v>6.2914865180045444E-3</c:v>
                </c:pt>
                <c:pt idx="295">
                  <c:v>6.210160334769216E-3</c:v>
                </c:pt>
                <c:pt idx="296">
                  <c:v>6.1302816416154036E-3</c:v>
                </c:pt>
                <c:pt idx="297">
                  <c:v>6.0518173770157981E-3</c:v>
                </c:pt>
                <c:pt idx="298">
                  <c:v>5.9747354045749405E-3</c:v>
                </c:pt>
                <c:pt idx="299">
                  <c:v>5.8990044823451207E-3</c:v>
                </c:pt>
                <c:pt idx="300">
                  <c:v>5.8245942333192543E-3</c:v>
                </c:pt>
                <c:pt idx="301">
                  <c:v>5.7514751170494325E-3</c:v>
                </c:pt>
                <c:pt idx="302">
                  <c:v>5.6796184023424779E-3</c:v>
                </c:pt>
                <c:pt idx="303">
                  <c:v>5.6089961409860533E-3</c:v>
                </c:pt>
                <c:pt idx="304">
                  <c:v>5.5395811424612754E-3</c:v>
                </c:pt>
                <c:pt idx="305">
                  <c:v>5.4713469495997124E-3</c:v>
                </c:pt>
                <c:pt idx="306">
                  <c:v>5.4042678151448344E-3</c:v>
                </c:pt>
                <c:pt idx="307">
                  <c:v>5.3383186791796863E-3</c:v>
                </c:pt>
                <c:pt idx="308">
                  <c:v>5.2734751473845374E-3</c:v>
                </c:pt>
                <c:pt idx="309">
                  <c:v>5.2097134700898294E-3</c:v>
                </c:pt>
                <c:pt idx="310">
                  <c:v>5.147010522091427E-3</c:v>
                </c:pt>
                <c:pt idx="311">
                  <c:v>5.0853437831966681E-3</c:v>
                </c:pt>
                <c:pt idx="312">
                  <c:v>5.0246913194712528E-3</c:v>
                </c:pt>
                <c:pt idx="313">
                  <c:v>4.965031765158205E-3</c:v>
                </c:pt>
                <c:pt idx="314">
                  <c:v>4.9063443052417034E-3</c:v>
                </c:pt>
                <c:pt idx="315">
                  <c:v>4.8486086586295709E-3</c:v>
                </c:pt>
                <c:pt idx="316">
                  <c:v>4.7918050619295965E-3</c:v>
                </c:pt>
              </c:numCache>
            </c:numRef>
          </c:yVal>
          <c:smooth val="0"/>
          <c:extLst>
            <c:ext xmlns:c16="http://schemas.microsoft.com/office/drawing/2014/chart" uri="{C3380CC4-5D6E-409C-BE32-E72D297353CC}">
              <c16:uniqueId val="{00000001-9BF9-B741-9FC7-CC7BEC1F90A7}"/>
            </c:ext>
          </c:extLst>
        </c:ser>
        <c:ser>
          <c:idx val="2"/>
          <c:order val="2"/>
          <c:tx>
            <c:strRef>
              <c:f>Sheet1!$E$4</c:f>
              <c:strCache>
                <c:ptCount val="1"/>
                <c:pt idx="0">
                  <c:v>0.2</c:v>
                </c:pt>
              </c:strCache>
            </c:strRef>
          </c:tx>
          <c:spPr>
            <a:ln w="19050" cap="rnd">
              <a:solidFill>
                <a:schemeClr val="accent3"/>
              </a:solidFill>
              <a:round/>
            </a:ln>
            <a:effectLst/>
          </c:spPr>
          <c:marker>
            <c:symbol val="none"/>
          </c:marker>
          <c:xVal>
            <c:numRef>
              <c:f>Sheet1!$B$10:$B$328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Sheet1!$J$10:$J$326</c:f>
              <c:numCache>
                <c:formatCode>General</c:formatCode>
                <c:ptCount val="317"/>
                <c:pt idx="0">
                  <c:v>0</c:v>
                </c:pt>
                <c:pt idx="1">
                  <c:v>2.0003920568392197E-3</c:v>
                </c:pt>
                <c:pt idx="2">
                  <c:v>4.0031378195484746E-3</c:v>
                </c:pt>
                <c:pt idx="3">
                  <c:v>6.010597825980791E-3</c:v>
                </c:pt>
                <c:pt idx="4">
                  <c:v>8.0251463144676068E-3</c:v>
                </c:pt>
                <c:pt idx="5">
                  <c:v>1.0049178165648142E-2</c:v>
                </c:pt>
                <c:pt idx="6">
                  <c:v>1.2085115955076242E-2</c:v>
                </c:pt>
                <c:pt idx="7">
                  <c:v>1.4135417154990643E-2</c:v>
                </c:pt>
                <c:pt idx="8">
                  <c:v>1.62025815249092E-2</c:v>
                </c:pt>
                <c:pt idx="9">
                  <c:v>1.828915873233004E-2</c:v>
                </c:pt>
                <c:pt idx="10">
                  <c:v>2.0397756246812854E-2</c:v>
                </c:pt>
                <c:pt idx="11">
                  <c:v>2.2531047553097001E-2</c:v>
                </c:pt>
                <c:pt idx="12">
                  <c:v>2.4691780731719522E-2</c:v>
                </c:pt>
                <c:pt idx="13">
                  <c:v>2.6882787458861194E-2</c:v>
                </c:pt>
                <c:pt idx="14">
                  <c:v>2.9106992480915379E-2</c:v>
                </c:pt>
                <c:pt idx="15">
                  <c:v>3.1367423623590913E-2</c:v>
                </c:pt>
                <c:pt idx="16">
                  <c:v>3.366722240028442E-2</c:v>
                </c:pt>
                <c:pt idx="17">
                  <c:v>3.6009655290055079E-2</c:v>
                </c:pt>
                <c:pt idx="18">
                  <c:v>3.8398125761882812E-2</c:v>
                </c:pt>
                <c:pt idx="19">
                  <c:v>4.0836187129076461E-2</c:v>
                </c:pt>
                <c:pt idx="20">
                  <c:v>4.3327556325823233E-2</c:v>
                </c:pt>
                <c:pt idx="21">
                  <c:v>4.5876128707051989E-2</c:v>
                </c:pt>
                <c:pt idx="22">
                  <c:v>4.848599398315262E-2</c:v>
                </c:pt>
                <c:pt idx="23">
                  <c:v>5.116145341280872E-2</c:v>
                </c:pt>
                <c:pt idx="24">
                  <c:v>5.3907038390436465E-2</c:v>
                </c:pt>
                <c:pt idx="25">
                  <c:v>5.6727530579684458E-2</c:v>
                </c:pt>
                <c:pt idx="26">
                  <c:v>5.9627983761373585E-2</c:v>
                </c:pt>
                <c:pt idx="27">
                  <c:v>6.2613747583413717E-2</c:v>
                </c:pt>
                <c:pt idx="28">
                  <c:v>6.5690493421941679E-2</c:v>
                </c:pt>
                <c:pt idx="29">
                  <c:v>6.8864242587544922E-2</c:v>
                </c:pt>
                <c:pt idx="30">
                  <c:v>7.2141397138391239E-2</c:v>
                </c:pt>
                <c:pt idx="31">
                  <c:v>7.5528773593864076E-2</c:v>
                </c:pt>
                <c:pt idx="32">
                  <c:v>7.903363987847789E-2</c:v>
                </c:pt>
                <c:pt idx="33">
                  <c:v>8.2663755867075722E-2</c:v>
                </c:pt>
                <c:pt idx="34">
                  <c:v>8.6427417949368188E-2</c:v>
                </c:pt>
                <c:pt idx="35">
                  <c:v>9.0333508085655503E-2</c:v>
                </c:pt>
                <c:pt idx="36">
                  <c:v>9.4391547887139576E-2</c:v>
                </c:pt>
                <c:pt idx="37">
                  <c:v>9.8611758324807966E-2</c:v>
                </c:pt>
                <c:pt idx="38">
                  <c:v>0.10300512575191031</c:v>
                </c:pt>
                <c:pt idx="39">
                  <c:v>0.10758347501824128</c:v>
                </c:pt>
                <c:pt idx="40">
                  <c:v>0.11235955056179779</c:v>
                </c:pt>
                <c:pt idx="41">
                  <c:v>0.11734710648724714</c:v>
                </c:pt>
                <c:pt idx="42">
                  <c:v>0.12256100678381011</c:v>
                </c:pt>
                <c:pt idx="43">
                  <c:v>0.12801733700092088</c:v>
                </c:pt>
                <c:pt idx="44">
                  <c:v>0.13373352889227791</c:v>
                </c:pt>
                <c:pt idx="45">
                  <c:v>0.13972849976226751</c:v>
                </c:pt>
                <c:pt idx="46">
                  <c:v>0.14602280850873636</c:v>
                </c:pt>
                <c:pt idx="47">
                  <c:v>0.15263883065924988</c:v>
                </c:pt>
                <c:pt idx="48">
                  <c:v>0.15960095505211502</c:v>
                </c:pt>
                <c:pt idx="49">
                  <c:v>0.16693580522788773</c:v>
                </c:pt>
                <c:pt idx="50">
                  <c:v>0.17467248908296945</c:v>
                </c:pt>
                <c:pt idx="51">
                  <c:v>0.18284288090756612</c:v>
                </c:pt>
                <c:pt idx="52">
                  <c:v>0.19148194060171284</c:v>
                </c:pt>
                <c:pt idx="53">
                  <c:v>0.20062807565442467</c:v>
                </c:pt>
                <c:pt idx="54">
                  <c:v>0.21032355240530692</c:v>
                </c:pt>
                <c:pt idx="55">
                  <c:v>0.22061496421274304</c:v>
                </c:pt>
                <c:pt idx="56">
                  <c:v>0.23155376546117581</c:v>
                </c:pt>
                <c:pt idx="57">
                  <c:v>0.2431968818917116</c:v>
                </c:pt>
                <c:pt idx="58">
                  <c:v>0.25560740958284517</c:v>
                </c:pt>
                <c:pt idx="59">
                  <c:v>0.26885541709830679</c:v>
                </c:pt>
                <c:pt idx="60">
                  <c:v>0.28301886792452824</c:v>
                </c:pt>
                <c:pt idx="61">
                  <c:v>0.29818468342110999</c:v>
                </c:pt>
                <c:pt idx="62">
                  <c:v>0.31444997019825771</c:v>
                </c:pt>
                <c:pt idx="63">
                  <c:v>0.33192344022523801</c:v>
                </c:pt>
                <c:pt idx="64">
                  <c:v>0.35072705718955394</c:v>
                </c:pt>
                <c:pt idx="65">
                  <c:v>0.37099794880941772</c:v>
                </c:pt>
                <c:pt idx="66">
                  <c:v>0.39289063210626052</c:v>
                </c:pt>
                <c:pt idx="67">
                  <c:v>0.41657960722822834</c:v>
                </c:pt>
                <c:pt idx="68">
                  <c:v>0.44226238542802698</c:v>
                </c:pt>
                <c:pt idx="69">
                  <c:v>0.47016302834868412</c:v>
                </c:pt>
                <c:pt idx="70">
                  <c:v>0.50053628888094381</c:v>
                </c:pt>
                <c:pt idx="71">
                  <c:v>0.53367245837833999</c:v>
                </c:pt>
                <c:pt idx="72">
                  <c:v>0.56990304049604357</c:v>
                </c:pt>
                <c:pt idx="73">
                  <c:v>0.60960738737263409</c:v>
                </c:pt>
                <c:pt idx="74">
                  <c:v>0.65322044742422802</c:v>
                </c:pt>
                <c:pt idx="75">
                  <c:v>0.70124178232286349</c:v>
                </c:pt>
                <c:pt idx="76">
                  <c:v>0.75424600805375963</c:v>
                </c:pt>
                <c:pt idx="77">
                  <c:v>0.81289479172500545</c:v>
                </c:pt>
                <c:pt idx="78">
                  <c:v>0.8779504763894358</c:v>
                </c:pt>
                <c:pt idx="79">
                  <c:v>0.95029128532971041</c:v>
                </c:pt>
                <c:pt idx="80">
                  <c:v>1.0309278350515472</c:v>
                </c:pt>
                <c:pt idx="81">
                  <c:v>1.1210203000860635</c:v>
                </c:pt>
                <c:pt idx="82">
                  <c:v>1.221894926573055</c:v>
                </c:pt>
                <c:pt idx="83">
                  <c:v>1.335057541382159</c:v>
                </c:pt>
                <c:pt idx="84">
                  <c:v>1.4622000401060575</c:v>
                </c:pt>
                <c:pt idx="85">
                  <c:v>1.6051932723517255</c:v>
                </c:pt>
                <c:pt idx="86">
                  <c:v>1.7660559125087683</c:v>
                </c:pt>
                <c:pt idx="87">
                  <c:v>1.9468834256555154</c:v>
                </c:pt>
                <c:pt idx="88">
                  <c:v>2.1497138926237449</c:v>
                </c:pt>
                <c:pt idx="89">
                  <c:v>2.3762986371927322</c:v>
                </c:pt>
                <c:pt idx="90">
                  <c:v>2.6277372262773735</c:v>
                </c:pt>
                <c:pt idx="91">
                  <c:v>2.9039335694880197</c:v>
                </c:pt>
                <c:pt idx="92">
                  <c:v>3.2028430105610273</c:v>
                </c:pt>
                <c:pt idx="93">
                  <c:v>3.519527036117351</c:v>
                </c:pt>
                <c:pt idx="94">
                  <c:v>3.8451343506304374</c:v>
                </c:pt>
                <c:pt idx="95">
                  <c:v>4.0072384189318893</c:v>
                </c:pt>
                <c:pt idx="96">
                  <c:v>4.1660956557489373</c:v>
                </c:pt>
                <c:pt idx="97">
                  <c:v>4.3192538613330962</c:v>
                </c:pt>
                <c:pt idx="98">
                  <c:v>4.4640199988095945</c:v>
                </c:pt>
                <c:pt idx="99">
                  <c:v>4.5975367952199786</c:v>
                </c:pt>
                <c:pt idx="100">
                  <c:v>4.7168882347921075</c:v>
                </c:pt>
                <c:pt idx="101">
                  <c:v>4.770356460776469</c:v>
                </c:pt>
                <c:pt idx="102">
                  <c:v>4.8192305835787019</c:v>
                </c:pt>
                <c:pt idx="103">
                  <c:v>4.8631908797143932</c:v>
                </c:pt>
                <c:pt idx="104">
                  <c:v>4.9019411687028054</c:v>
                </c:pt>
                <c:pt idx="105">
                  <c:v>4.962772827137222</c:v>
                </c:pt>
                <c:pt idx="106">
                  <c:v>4.9999987373740558</c:v>
                </c:pt>
                <c:pt idx="107">
                  <c:v>5.0125312494091503</c:v>
                </c:pt>
                <c:pt idx="108">
                  <c:v>5.0093926062324403</c:v>
                </c:pt>
                <c:pt idx="109">
                  <c:v>4.9999999999999991</c:v>
                </c:pt>
                <c:pt idx="110">
                  <c:v>4.9844236711721246</c:v>
                </c:pt>
                <c:pt idx="111">
                  <c:v>4.9627790797442843</c:v>
                </c:pt>
                <c:pt idx="112">
                  <c:v>4.90195959474869</c:v>
                </c:pt>
                <c:pt idx="113">
                  <c:v>4.8192713163841105</c:v>
                </c:pt>
                <c:pt idx="114">
                  <c:v>4.7169636812294433</c:v>
                </c:pt>
                <c:pt idx="115">
                  <c:v>4.6592622517991806</c:v>
                </c:pt>
                <c:pt idx="116">
                  <c:v>4.5976608699461226</c:v>
                </c:pt>
                <c:pt idx="117">
                  <c:v>4.5325207289654932</c:v>
                </c:pt>
                <c:pt idx="118">
                  <c:v>4.4642073507291506</c:v>
                </c:pt>
                <c:pt idx="119">
                  <c:v>4.1664530024101305</c:v>
                </c:pt>
                <c:pt idx="120">
                  <c:v>4.0077008739316717</c:v>
                </c:pt>
                <c:pt idx="121">
                  <c:v>3.8457136316813543</c:v>
                </c:pt>
                <c:pt idx="122">
                  <c:v>3.6826530059147933</c:v>
                </c:pt>
                <c:pt idx="123">
                  <c:v>3.520368987807565</c:v>
                </c:pt>
                <c:pt idx="124">
                  <c:v>3.360397913709579</c:v>
                </c:pt>
                <c:pt idx="125">
                  <c:v>3.2039760444400458</c:v>
                </c:pt>
                <c:pt idx="126">
                  <c:v>2.9053751592575998</c:v>
                </c:pt>
                <c:pt idx="127">
                  <c:v>2.6294963633944657</c:v>
                </c:pt>
                <c:pt idx="128">
                  <c:v>2.3783783783783767</c:v>
                </c:pt>
                <c:pt idx="129">
                  <c:v>2.152113516038721</c:v>
                </c:pt>
                <c:pt idx="130">
                  <c:v>1.9496000534747429</c:v>
                </c:pt>
                <c:pt idx="131">
                  <c:v>1.7690856355647606</c:v>
                </c:pt>
                <c:pt idx="132">
                  <c:v>1.6085318788442511</c:v>
                </c:pt>
                <c:pt idx="133">
                  <c:v>1.4658434574785912</c:v>
                </c:pt>
                <c:pt idx="134">
                  <c:v>1.3390020833025522</c:v>
                </c:pt>
                <c:pt idx="135">
                  <c:v>1.2261374140583789</c:v>
                </c:pt>
                <c:pt idx="136">
                  <c:v>1.1255581051248384</c:v>
                </c:pt>
                <c:pt idx="137">
                  <c:v>1.0357588789885912</c:v>
                </c:pt>
                <c:pt idx="138">
                  <c:v>0.95541401273885351</c:v>
                </c:pt>
                <c:pt idx="139">
                  <c:v>0.88336381729393487</c:v>
                </c:pt>
                <c:pt idx="140">
                  <c:v>0.8185981198545742</c:v>
                </c:pt>
                <c:pt idx="141">
                  <c:v>0.76023909952336421</c:v>
                </c:pt>
                <c:pt idx="142">
                  <c:v>0.70752477706122496</c:v>
                </c:pt>
                <c:pt idx="143">
                  <c:v>0.65979381443298968</c:v>
                </c:pt>
                <c:pt idx="144">
                  <c:v>0.61647189416567061</c:v>
                </c:pt>
                <c:pt idx="145">
                  <c:v>0.57705972665862126</c:v>
                </c:pt>
                <c:pt idx="146">
                  <c:v>0.54112261297287345</c:v>
                </c:pt>
                <c:pt idx="147">
                  <c:v>0.50828143133075498</c:v>
                </c:pt>
                <c:pt idx="148">
                  <c:v>0.47820489240389896</c:v>
                </c:pt>
                <c:pt idx="149">
                  <c:v>0.4506029058280685</c:v>
                </c:pt>
                <c:pt idx="150">
                  <c:v>0.42522090870481305</c:v>
                </c:pt>
                <c:pt idx="151">
                  <c:v>0.40183502040846036</c:v>
                </c:pt>
                <c:pt idx="152">
                  <c:v>0.38024790347196963</c:v>
                </c:pt>
                <c:pt idx="153">
                  <c:v>0.36028522580376116</c:v>
                </c:pt>
                <c:pt idx="154">
                  <c:v>0.34179263400683879</c:v>
                </c:pt>
                <c:pt idx="155">
                  <c:v>0.32463316067785808</c:v>
                </c:pt>
                <c:pt idx="156">
                  <c:v>0.30868500011005312</c:v>
                </c:pt>
                <c:pt idx="157">
                  <c:v>0.29383959683262489</c:v>
                </c:pt>
                <c:pt idx="158">
                  <c:v>0.28000000000000008</c:v>
                </c:pt>
                <c:pt idx="159">
                  <c:v>0.26707944394552269</c:v>
                </c:pt>
                <c:pt idx="160">
                  <c:v>0.25500012139442396</c:v>
                </c:pt>
                <c:pt idx="161">
                  <c:v>0.24369212104433061</c:v>
                </c:pt>
                <c:pt idx="162">
                  <c:v>0.23309250560975966</c:v>
                </c:pt>
                <c:pt idx="163">
                  <c:v>0.22314451011604475</c:v>
                </c:pt>
                <c:pt idx="164">
                  <c:v>0.21379684332768178</c:v>
                </c:pt>
                <c:pt idx="165">
                  <c:v>0.20500307780046012</c:v>
                </c:pt>
                <c:pt idx="166">
                  <c:v>0.19672111623602115</c:v>
                </c:pt>
                <c:pt idx="167">
                  <c:v>0.18891272365927295</c:v>
                </c:pt>
                <c:pt idx="168">
                  <c:v>0.18154311649016644</c:v>
                </c:pt>
                <c:pt idx="169">
                  <c:v>0.17458060088920144</c:v>
                </c:pt>
                <c:pt idx="170">
                  <c:v>0.16799625386037709</c:v>
                </c:pt>
                <c:pt idx="171">
                  <c:v>0.1617636415292118</c:v>
                </c:pt>
                <c:pt idx="172">
                  <c:v>0.1558585698045194</c:v>
                </c:pt>
                <c:pt idx="173">
                  <c:v>0.15025886330381671</c:v>
                </c:pt>
                <c:pt idx="174">
                  <c:v>0.14494416899271084</c:v>
                </c:pt>
                <c:pt idx="175">
                  <c:v>0.13989578147434215</c:v>
                </c:pt>
                <c:pt idx="176">
                  <c:v>0.13509648727928053</c:v>
                </c:pt>
                <c:pt idx="177">
                  <c:v>0.13053042586031688</c:v>
                </c:pt>
                <c:pt idx="178">
                  <c:v>0.12618296529968451</c:v>
                </c:pt>
                <c:pt idx="179">
                  <c:v>0.12204059099619159</c:v>
                </c:pt>
                <c:pt idx="180">
                  <c:v>0.11809080582308383</c:v>
                </c:pt>
                <c:pt idx="181">
                  <c:v>0.11432204043969649</c:v>
                </c:pt>
                <c:pt idx="182">
                  <c:v>0.11072357260571353</c:v>
                </c:pt>
                <c:pt idx="183">
                  <c:v>0.10728545449003854</c:v>
                </c:pt>
                <c:pt idx="184">
                  <c:v>0.1039984470901761</c:v>
                </c:pt>
                <c:pt idx="185">
                  <c:v>0.10085396098541821</c:v>
                </c:pt>
                <c:pt idx="186">
                  <c:v>9.7844002740377606E-2</c:v>
                </c:pt>
                <c:pt idx="187">
                  <c:v>9.4961126356508135E-2</c:v>
                </c:pt>
                <c:pt idx="188">
                  <c:v>9.2198389239905656E-2</c:v>
                </c:pt>
                <c:pt idx="189">
                  <c:v>8.9549312215329288E-2</c:v>
                </c:pt>
                <c:pt idx="190">
                  <c:v>8.7007843170264748E-2</c:v>
                </c:pt>
                <c:pt idx="191">
                  <c:v>8.4568323960014125E-2</c:v>
                </c:pt>
                <c:pt idx="192">
                  <c:v>8.2225460246144855E-2</c:v>
                </c:pt>
                <c:pt idx="193">
                  <c:v>7.9974293976936006E-2</c:v>
                </c:pt>
                <c:pt idx="194">
                  <c:v>7.7810178250385803E-2</c:v>
                </c:pt>
                <c:pt idx="195">
                  <c:v>7.5728754328457187E-2</c:v>
                </c:pt>
                <c:pt idx="196">
                  <c:v>7.3725930596032566E-2</c:v>
                </c:pt>
                <c:pt idx="197">
                  <c:v>7.1797863279945695E-2</c:v>
                </c:pt>
                <c:pt idx="198">
                  <c:v>6.9940938762822508E-2</c:v>
                </c:pt>
                <c:pt idx="199">
                  <c:v>6.8151757343612132E-2</c:v>
                </c:pt>
                <c:pt idx="200">
                  <c:v>6.6427118311895086E-2</c:v>
                </c:pt>
                <c:pt idx="201">
                  <c:v>6.4764006216558923E-2</c:v>
                </c:pt>
                <c:pt idx="202">
                  <c:v>6.3159578221435059E-2</c:v>
                </c:pt>
                <c:pt idx="203">
                  <c:v>6.16111524511768E-2</c:v>
                </c:pt>
                <c:pt idx="204">
                  <c:v>6.0116197240183016E-2</c:v>
                </c:pt>
                <c:pt idx="205">
                  <c:v>5.8672321205870681E-2</c:v>
                </c:pt>
                <c:pt idx="206">
                  <c:v>5.727726407519302E-2</c:v>
                </c:pt>
                <c:pt idx="207">
                  <c:v>5.5928888200092251E-2</c:v>
                </c:pt>
                <c:pt idx="208">
                  <c:v>5.4625170703658459E-2</c:v>
                </c:pt>
                <c:pt idx="209">
                  <c:v>5.3364196204218416E-2</c:v>
                </c:pt>
                <c:pt idx="210">
                  <c:v>5.2144150069473393E-2</c:v>
                </c:pt>
                <c:pt idx="211">
                  <c:v>5.0963312157201339E-2</c:v>
                </c:pt>
                <c:pt idx="212">
                  <c:v>4.9820051002994734E-2</c:v>
                </c:pt>
                <c:pt idx="213">
                  <c:v>4.8712818419066085E-2</c:v>
                </c:pt>
                <c:pt idx="214">
                  <c:v>4.764014447136318E-2</c:v>
                </c:pt>
                <c:pt idx="215">
                  <c:v>4.6600632805132151E-2</c:v>
                </c:pt>
                <c:pt idx="216">
                  <c:v>4.559295629168153E-2</c:v>
                </c:pt>
                <c:pt idx="217">
                  <c:v>4.4615852971465288E-2</c:v>
                </c:pt>
                <c:pt idx="218">
                  <c:v>4.3668122270742363E-2</c:v>
                </c:pt>
                <c:pt idx="219">
                  <c:v>4.2748621471007081E-2</c:v>
                </c:pt>
                <c:pt idx="220">
                  <c:v>4.1856262412143082E-2</c:v>
                </c:pt>
                <c:pt idx="221">
                  <c:v>4.0990008411846385E-2</c:v>
                </c:pt>
                <c:pt idx="222">
                  <c:v>4.0148871385310522E-2</c:v>
                </c:pt>
                <c:pt idx="223">
                  <c:v>3.933190915048472E-2</c:v>
                </c:pt>
                <c:pt idx="224">
                  <c:v>3.8538222905410549E-2</c:v>
                </c:pt>
                <c:pt idx="225">
                  <c:v>3.7766954865234972E-2</c:v>
                </c:pt>
                <c:pt idx="226">
                  <c:v>3.7017286047490099E-2</c:v>
                </c:pt>
                <c:pt idx="227">
                  <c:v>3.6288434195136408E-2</c:v>
                </c:pt>
                <c:pt idx="228">
                  <c:v>3.5579651827692828E-2</c:v>
                </c:pt>
                <c:pt idx="229">
                  <c:v>3.489022441153402E-2</c:v>
                </c:pt>
                <c:pt idx="230">
                  <c:v>3.4219468641123976E-2</c:v>
                </c:pt>
                <c:pt idx="231">
                  <c:v>3.3566730823589276E-2</c:v>
                </c:pt>
                <c:pt idx="232">
                  <c:v>3.2931385359612146E-2</c:v>
                </c:pt>
                <c:pt idx="233">
                  <c:v>3.2312833314155423E-2</c:v>
                </c:pt>
                <c:pt idx="234">
                  <c:v>3.1710501071016299E-2</c:v>
                </c:pt>
                <c:pt idx="235">
                  <c:v>3.1123839065653285E-2</c:v>
                </c:pt>
                <c:pt idx="236">
                  <c:v>3.055232059113952E-2</c:v>
                </c:pt>
                <c:pt idx="237">
                  <c:v>2.9995440672472964E-2</c:v>
                </c:pt>
                <c:pt idx="238">
                  <c:v>2.9452715004819531E-2</c:v>
                </c:pt>
                <c:pt idx="239">
                  <c:v>2.8923678951584642E-2</c:v>
                </c:pt>
                <c:pt idx="240">
                  <c:v>2.8407886598501176E-2</c:v>
                </c:pt>
                <c:pt idx="241">
                  <c:v>2.7904909860193079E-2</c:v>
                </c:pt>
                <c:pt idx="242">
                  <c:v>2.7414337635922235E-2</c:v>
                </c:pt>
                <c:pt idx="243">
                  <c:v>2.6935775011457056E-2</c:v>
                </c:pt>
                <c:pt idx="244">
                  <c:v>2.6468842504212612E-2</c:v>
                </c:pt>
                <c:pt idx="245">
                  <c:v>2.601317534900905E-2</c:v>
                </c:pt>
                <c:pt idx="246">
                  <c:v>2.5568422821975884E-2</c:v>
                </c:pt>
                <c:pt idx="247">
                  <c:v>2.5134247600297144E-2</c:v>
                </c:pt>
                <c:pt idx="248">
                  <c:v>2.4710325155648197E-2</c:v>
                </c:pt>
                <c:pt idx="249">
                  <c:v>2.4296343179317899E-2</c:v>
                </c:pt>
                <c:pt idx="250">
                  <c:v>2.3892001037143531E-2</c:v>
                </c:pt>
                <c:pt idx="251">
                  <c:v>2.3497009252508597E-2</c:v>
                </c:pt>
                <c:pt idx="252">
                  <c:v>2.3111089015768731E-2</c:v>
                </c:pt>
                <c:pt idx="253">
                  <c:v>2.2733971718576398E-2</c:v>
                </c:pt>
                <c:pt idx="254">
                  <c:v>2.2365398511674468E-2</c:v>
                </c:pt>
                <c:pt idx="255">
                  <c:v>2.2005119884819298E-2</c:v>
                </c:pt>
                <c:pt idx="256">
                  <c:v>2.1652895267580331E-2</c:v>
                </c:pt>
                <c:pt idx="257">
                  <c:v>2.1308492649841186E-2</c:v>
                </c:pt>
                <c:pt idx="258">
                  <c:v>2.0971688220901785E-2</c:v>
                </c:pt>
                <c:pt idx="259">
                  <c:v>2.0642266026149027E-2</c:v>
                </c:pt>
                <c:pt idx="260">
                  <c:v>2.0320017640327911E-2</c:v>
                </c:pt>
                <c:pt idx="261">
                  <c:v>2.0004741856503951E-2</c:v>
                </c:pt>
                <c:pt idx="262">
                  <c:v>1.9696244389863823E-2</c:v>
                </c:pt>
                <c:pt idx="263">
                  <c:v>1.9394337595552355E-2</c:v>
                </c:pt>
                <c:pt idx="264">
                  <c:v>1.9098840199792879E-2</c:v>
                </c:pt>
                <c:pt idx="265">
                  <c:v>1.8809577043582264E-2</c:v>
                </c:pt>
                <c:pt idx="266">
                  <c:v>1.8526378838295166E-2</c:v>
                </c:pt>
                <c:pt idx="267">
                  <c:v>1.8249081932570046E-2</c:v>
                </c:pt>
                <c:pt idx="268">
                  <c:v>1.7977528089887642E-2</c:v>
                </c:pt>
                <c:pt idx="269">
                  <c:v>1.7711564276285889E-2</c:v>
                </c:pt>
                <c:pt idx="270">
                  <c:v>1.7451042457688255E-2</c:v>
                </c:pt>
                <c:pt idx="271">
                  <c:v>1.7195819406352258E-2</c:v>
                </c:pt>
                <c:pt idx="272">
                  <c:v>1.6945756515972955E-2</c:v>
                </c:pt>
                <c:pt idx="273">
                  <c:v>1.6700719625003354E-2</c:v>
                </c:pt>
                <c:pt idx="274">
                  <c:v>1.6460578847777588E-2</c:v>
                </c:pt>
                <c:pt idx="275">
                  <c:v>1.6225208413046713E-2</c:v>
                </c:pt>
                <c:pt idx="276">
                  <c:v>1.5994486509558217E-2</c:v>
                </c:pt>
                <c:pt idx="277">
                  <c:v>1.5768295138331334E-2</c:v>
                </c:pt>
                <c:pt idx="278">
                  <c:v>1.5546519971298729E-2</c:v>
                </c:pt>
                <c:pt idx="279">
                  <c:v>1.5329050216004224E-2</c:v>
                </c:pt>
                <c:pt idx="280">
                  <c:v>1.5115778486061869E-2</c:v>
                </c:pt>
                <c:pt idx="281">
                  <c:v>1.4906600677099013E-2</c:v>
                </c:pt>
                <c:pt idx="282">
                  <c:v>1.470141584791957E-2</c:v>
                </c:pt>
                <c:pt idx="283">
                  <c:v>1.4500126106639194E-2</c:v>
                </c:pt>
                <c:pt idx="284">
                  <c:v>1.4302636501556013E-2</c:v>
                </c:pt>
                <c:pt idx="285">
                  <c:v>1.4108854916534116E-2</c:v>
                </c:pt>
                <c:pt idx="286">
                  <c:v>1.3918691970688011E-2</c:v>
                </c:pt>
                <c:pt idx="287">
                  <c:v>1.3732060922167808E-2</c:v>
                </c:pt>
                <c:pt idx="288">
                  <c:v>1.3548877575854892E-2</c:v>
                </c:pt>
                <c:pt idx="289">
                  <c:v>1.3369060194788229E-2</c:v>
                </c:pt>
                <c:pt idx="290">
                  <c:v>1.3192529415150022E-2</c:v>
                </c:pt>
                <c:pt idx="291">
                  <c:v>1.3019208164648938E-2</c:v>
                </c:pt>
                <c:pt idx="292">
                  <c:v>1.2849021584146601E-2</c:v>
                </c:pt>
                <c:pt idx="293">
                  <c:v>1.2681896952381639E-2</c:v>
                </c:pt>
                <c:pt idx="294">
                  <c:v>1.2517763613652096E-2</c:v>
                </c:pt>
                <c:pt idx="295">
                  <c:v>1.2356552908324709E-2</c:v>
                </c:pt>
                <c:pt idx="296">
                  <c:v>1.2198198106045633E-2</c:v>
                </c:pt>
                <c:pt idx="297">
                  <c:v>1.2042634341533479E-2</c:v>
                </c:pt>
                <c:pt idx="298">
                  <c:v>1.1889798552841663E-2</c:v>
                </c:pt>
                <c:pt idx="299">
                  <c:v>1.1739629421982169E-2</c:v>
                </c:pt>
                <c:pt idx="300">
                  <c:v>1.1592067317808492E-2</c:v>
                </c:pt>
                <c:pt idx="301">
                  <c:v>1.144705424106017E-2</c:v>
                </c:pt>
                <c:pt idx="302">
                  <c:v>1.1304533771476256E-2</c:v>
                </c:pt>
                <c:pt idx="303">
                  <c:v>1.1164451016889293E-2</c:v>
                </c:pt>
                <c:pt idx="304">
                  <c:v>1.1026752564215791E-2</c:v>
                </c:pt>
                <c:pt idx="305">
                  <c:v>1.0891386432263048E-2</c:v>
                </c:pt>
                <c:pt idx="306">
                  <c:v>1.0758302026275982E-2</c:v>
                </c:pt>
                <c:pt idx="307">
                  <c:v>1.062745009415122E-2</c:v>
                </c:pt>
                <c:pt idx="308">
                  <c:v>1.049878268424911E-2</c:v>
                </c:pt>
                <c:pt idx="309">
                  <c:v>1.0372253104737524E-2</c:v>
                </c:pt>
                <c:pt idx="310">
                  <c:v>1.024781588440437E-2</c:v>
                </c:pt>
                <c:pt idx="311">
                  <c:v>1.012542673487862E-2</c:v>
                </c:pt>
                <c:pt idx="312">
                  <c:v>1.0005042514202553E-2</c:v>
                </c:pt>
                <c:pt idx="313">
                  <c:v>9.8866211917002234E-3</c:v>
                </c:pt>
                <c:pt idx="314">
                  <c:v>9.7701218140900242E-3</c:v>
                </c:pt>
                <c:pt idx="315">
                  <c:v>9.6555044727912615E-3</c:v>
                </c:pt>
                <c:pt idx="316">
                  <c:v>9.5427302723771132E-3</c:v>
                </c:pt>
              </c:numCache>
            </c:numRef>
          </c:yVal>
          <c:smooth val="0"/>
          <c:extLst>
            <c:ext xmlns:c16="http://schemas.microsoft.com/office/drawing/2014/chart" uri="{C3380CC4-5D6E-409C-BE32-E72D297353CC}">
              <c16:uniqueId val="{00000002-9BF9-B741-9FC7-CC7BEC1F90A7}"/>
            </c:ext>
          </c:extLst>
        </c:ser>
        <c:ser>
          <c:idx val="3"/>
          <c:order val="3"/>
          <c:tx>
            <c:strRef>
              <c:f>Sheet1!$F$4</c:f>
              <c:strCache>
                <c:ptCount val="1"/>
                <c:pt idx="0">
                  <c:v>0.4</c:v>
                </c:pt>
              </c:strCache>
            </c:strRef>
          </c:tx>
          <c:spPr>
            <a:ln w="19050" cap="rnd">
              <a:solidFill>
                <a:schemeClr val="accent4"/>
              </a:solidFill>
              <a:round/>
            </a:ln>
            <a:effectLst/>
          </c:spPr>
          <c:marker>
            <c:symbol val="none"/>
          </c:marker>
          <c:xVal>
            <c:numRef>
              <c:f>Sheet1!$B$10:$B$328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Sheet1!$K$10:$K$326</c:f>
              <c:numCache>
                <c:formatCode>General</c:formatCode>
                <c:ptCount val="317"/>
                <c:pt idx="0">
                  <c:v>0</c:v>
                </c:pt>
                <c:pt idx="1">
                  <c:v>4.0007360954341983E-3</c:v>
                </c:pt>
                <c:pt idx="2">
                  <c:v>8.0058910548738184E-3</c:v>
                </c:pt>
                <c:pt idx="3">
                  <c:v>1.2019895210353225E-2</c:v>
                </c:pt>
                <c:pt idx="4">
                  <c:v>1.6047201881502327E-2</c:v>
                </c:pt>
                <c:pt idx="5">
                  <c:v>2.0092298998524476E-2</c:v>
                </c:pt>
                <c:pt idx="6">
                  <c:v>2.4159720881134016E-2</c:v>
                </c:pt>
                <c:pt idx="7">
                  <c:v>2.8254060227020775E-2</c:v>
                </c:pt>
                <c:pt idx="8">
                  <c:v>3.2379980364779903E-2</c:v>
                </c:pt>
                <c:pt idx="9">
                  <c:v>3.6542227827980424E-2</c:v>
                </c:pt>
                <c:pt idx="10">
                  <c:v>4.0745645309157592E-2</c:v>
                </c:pt>
                <c:pt idx="11">
                  <c:v>4.4995185055021085E-2</c:v>
                </c:pt>
                <c:pt idx="12">
                  <c:v>4.9295922767091882E-2</c:v>
                </c:pt>
                <c:pt idx="13">
                  <c:v>5.3653072075339314E-2</c:v>
                </c:pt>
                <c:pt idx="14">
                  <c:v>5.8071999656213763E-2</c:v>
                </c:pt>
                <c:pt idx="15">
                  <c:v>6.2558241070788542E-2</c:v>
                </c:pt>
                <c:pt idx="16">
                  <c:v>6.711751740357226E-2</c:v>
                </c:pt>
                <c:pt idx="17">
                  <c:v>7.1755752787966906E-2</c:v>
                </c:pt>
                <c:pt idx="18">
                  <c:v>7.6479092910371083E-2</c:v>
                </c:pt>
                <c:pt idx="19">
                  <c:v>8.129392459160581E-2</c:v>
                </c:pt>
                <c:pt idx="20">
                  <c:v>8.6206896551724158E-2</c:v>
                </c:pt>
                <c:pt idx="21">
                  <c:v>9.1224941472412488E-2</c:v>
                </c:pt>
                <c:pt idx="22">
                  <c:v>9.6355299480154408E-2</c:v>
                </c:pt>
                <c:pt idx="23">
                  <c:v>0.10160554318317863</c:v>
                </c:pt>
                <c:pt idx="24">
                  <c:v>0.10698360440601277</c:v>
                </c:pt>
                <c:pt idx="25">
                  <c:v>0.1124978027772895</c:v>
                </c:pt>
                <c:pt idx="26">
                  <c:v>0.11815687633937637</c:v>
                </c:pt>
                <c:pt idx="27">
                  <c:v>0.1239700143625001</c:v>
                </c:pt>
                <c:pt idx="28">
                  <c:v>0.12994689256139436</c:v>
                </c:pt>
                <c:pt idx="29">
                  <c:v>0.13609771092918937</c:v>
                </c:pt>
                <c:pt idx="30">
                  <c:v>0.14243323442136496</c:v>
                </c:pt>
                <c:pt idx="31">
                  <c:v>0.14896483674216737</c:v>
                </c:pt>
                <c:pt idx="32">
                  <c:v>0.15570454750701451</c:v>
                </c:pt>
                <c:pt idx="33">
                  <c:v>0.16266510307711726</c:v>
                </c:pt>
                <c:pt idx="34">
                  <c:v>0.16986000138685697</c:v>
                </c:pt>
                <c:pt idx="35">
                  <c:v>0.17730356111036352</c:v>
                </c:pt>
                <c:pt idx="36">
                  <c:v>0.18501098554118589</c:v>
                </c:pt>
                <c:pt idx="37">
                  <c:v>0.19299843158781335</c:v>
                </c:pt>
                <c:pt idx="38">
                  <c:v>0.20128308431790778</c:v>
                </c:pt>
                <c:pt idx="39">
                  <c:v>0.20988323751513263</c:v>
                </c:pt>
                <c:pt idx="40">
                  <c:v>0.21881838074398258</c:v>
                </c:pt>
                <c:pt idx="41">
                  <c:v>0.22810929344940625</c:v>
                </c:pt>
                <c:pt idx="42">
                  <c:v>0.23777814664842645</c:v>
                </c:pt>
                <c:pt idx="43">
                  <c:v>0.24784861279923953</c:v>
                </c:pt>
                <c:pt idx="44">
                  <c:v>0.25834598445790558</c:v>
                </c:pt>
                <c:pt idx="45">
                  <c:v>0.26929730235167615</c:v>
                </c:pt>
                <c:pt idx="46">
                  <c:v>0.28073149350863352</c:v>
                </c:pt>
                <c:pt idx="47">
                  <c:v>0.2926795200821819</c:v>
                </c:pt>
                <c:pt idx="48">
                  <c:v>0.30517453949161988</c:v>
                </c:pt>
                <c:pt idx="49">
                  <c:v>0.31825207646084075</c:v>
                </c:pt>
                <c:pt idx="50">
                  <c:v>0.33195020746887965</c:v>
                </c:pt>
                <c:pt idx="51">
                  <c:v>0.34630975801928204</c:v>
                </c:pt>
                <c:pt idx="52">
                  <c:v>0.36137451297834872</c:v>
                </c:pt>
                <c:pt idx="53">
                  <c:v>0.37719144001034366</c:v>
                </c:pt>
                <c:pt idx="54">
                  <c:v>0.39381092583198402</c:v>
                </c:pt>
                <c:pt idx="55">
                  <c:v>0.41128702459543148</c:v>
                </c:pt>
                <c:pt idx="56">
                  <c:v>0.42967771715911846</c:v>
                </c:pt>
                <c:pt idx="57">
                  <c:v>0.44904517928237098</c:v>
                </c:pt>
                <c:pt idx="58">
                  <c:v>0.46945605583742706</c:v>
                </c:pt>
                <c:pt idx="59">
                  <c:v>0.49098173691488411</c:v>
                </c:pt>
                <c:pt idx="60">
                  <c:v>0.51369863013698625</c:v>
                </c:pt>
                <c:pt idx="61">
                  <c:v>0.5376884215034734</c:v>
                </c:pt>
                <c:pt idx="62">
                  <c:v>0.56303831457568176</c:v>
                </c:pt>
                <c:pt idx="63">
                  <c:v>0.58984123463507476</c:v>
                </c:pt>
                <c:pt idx="64">
                  <c:v>0.6181959804897349</c:v>
                </c:pt>
                <c:pt idx="65">
                  <c:v>0.64820730168128793</c:v>
                </c:pt>
                <c:pt idx="66">
                  <c:v>0.67998587277835221</c:v>
                </c:pt>
                <c:pt idx="67">
                  <c:v>0.71364812902630381</c:v>
                </c:pt>
                <c:pt idx="68">
                  <c:v>0.74931591864368574</c:v>
                </c:pt>
                <c:pt idx="69">
                  <c:v>0.78711591630801792</c:v>
                </c:pt>
                <c:pt idx="70">
                  <c:v>0.82717872968980799</c:v>
                </c:pt>
                <c:pt idx="71">
                  <c:v>0.86963761618733659</c:v>
                </c:pt>
                <c:pt idx="72">
                  <c:v>0.9146267103519482</c:v>
                </c:pt>
                <c:pt idx="73">
                  <c:v>0.96227864419289033</c:v>
                </c:pt>
                <c:pt idx="74">
                  <c:v>1.0127214233279558</c:v>
                </c:pt>
                <c:pt idx="75">
                  <c:v>1.0660744031093838</c:v>
                </c:pt>
                <c:pt idx="76">
                  <c:v>1.1224431925592651</c:v>
                </c:pt>
                <c:pt idx="77">
                  <c:v>1.1819133035125351</c:v>
                </c:pt>
                <c:pt idx="78">
                  <c:v>1.2445423626264569</c:v>
                </c:pt>
                <c:pt idx="79">
                  <c:v>1.3103507215906536</c:v>
                </c:pt>
                <c:pt idx="80">
                  <c:v>1.3793103448275867</c:v>
                </c:pt>
                <c:pt idx="81">
                  <c:v>1.4513319352467657</c:v>
                </c:pt>
                <c:pt idx="82">
                  <c:v>1.5262503899383613</c:v>
                </c:pt>
                <c:pt idx="83">
                  <c:v>1.6038088721644039</c:v>
                </c:pt>
                <c:pt idx="84">
                  <c:v>1.683642054492277</c:v>
                </c:pt>
                <c:pt idx="85">
                  <c:v>1.765259434727585</c:v>
                </c:pt>
                <c:pt idx="86">
                  <c:v>1.8480300429516561</c:v>
                </c:pt>
                <c:pt idx="87">
                  <c:v>1.9311703152929656</c:v>
                </c:pt>
                <c:pt idx="88">
                  <c:v>2.0137373500681006</c:v>
                </c:pt>
                <c:pt idx="89">
                  <c:v>2.0946300921501915</c:v>
                </c:pt>
                <c:pt idx="90">
                  <c:v>2.1726010863005434</c:v>
                </c:pt>
                <c:pt idx="91">
                  <c:v>2.2462811550402386</c:v>
                </c:pt>
                <c:pt idx="92">
                  <c:v>2.3142185588254232</c:v>
                </c:pt>
                <c:pt idx="93">
                  <c:v>2.3749328139806427</c:v>
                </c:pt>
                <c:pt idx="94">
                  <c:v>2.426981423780906</c:v>
                </c:pt>
                <c:pt idx="95">
                  <c:v>2.4493342474220658</c:v>
                </c:pt>
                <c:pt idx="96">
                  <c:v>2.4690355329949241</c:v>
                </c:pt>
                <c:pt idx="97">
                  <c:v>2.4859498179548138</c:v>
                </c:pt>
                <c:pt idx="98">
                  <c:v>2.4999583340277662</c:v>
                </c:pt>
                <c:pt idx="99">
                  <c:v>2.5109610503795667</c:v>
                </c:pt>
                <c:pt idx="100">
                  <c:v>2.5188784421074413</c:v>
                </c:pt>
                <c:pt idx="101">
                  <c:v>2.52166125796822</c:v>
                </c:pt>
                <c:pt idx="102">
                  <c:v>2.523652926947022</c:v>
                </c:pt>
                <c:pt idx="103">
                  <c:v>2.5248498533306685</c:v>
                </c:pt>
                <c:pt idx="104">
                  <c:v>2.5252499224387517</c:v>
                </c:pt>
                <c:pt idx="105">
                  <c:v>2.523658487660581</c:v>
                </c:pt>
                <c:pt idx="106">
                  <c:v>2.5188915274348314</c:v>
                </c:pt>
                <c:pt idx="107">
                  <c:v>2.5109855519318756</c:v>
                </c:pt>
                <c:pt idx="108">
                  <c:v>2.5058731395575191</c:v>
                </c:pt>
                <c:pt idx="109">
                  <c:v>2.4999999999999996</c:v>
                </c:pt>
                <c:pt idx="110">
                  <c:v>2.493376966824655</c:v>
                </c:pt>
                <c:pt idx="111">
                  <c:v>2.4860161494963959</c:v>
                </c:pt>
                <c:pt idx="112">
                  <c:v>2.4691356515624214</c:v>
                </c:pt>
                <c:pt idx="113">
                  <c:v>2.4494787374630933</c:v>
                </c:pt>
                <c:pt idx="114">
                  <c:v>2.4271821557375253</c:v>
                </c:pt>
                <c:pt idx="115">
                  <c:v>2.4150906847326703</c:v>
                </c:pt>
                <c:pt idx="116">
                  <c:v>2.4023969036180159</c:v>
                </c:pt>
                <c:pt idx="117">
                  <c:v>2.3891215182761161</c:v>
                </c:pt>
                <c:pt idx="118">
                  <c:v>2.3752858198146223</c:v>
                </c:pt>
                <c:pt idx="119">
                  <c:v>2.3147818407145193</c:v>
                </c:pt>
                <c:pt idx="120">
                  <c:v>2.2817515476820862</c:v>
                </c:pt>
                <c:pt idx="121">
                  <c:v>2.2471158669118876</c:v>
                </c:pt>
                <c:pt idx="122">
                  <c:v>2.211060376975774</c:v>
                </c:pt>
                <c:pt idx="123">
                  <c:v>2.173768601101977</c:v>
                </c:pt>
                <c:pt idx="124">
                  <c:v>2.1354202237096431</c:v>
                </c:pt>
                <c:pt idx="125">
                  <c:v>2.0961895339313577</c:v>
                </c:pt>
                <c:pt idx="126">
                  <c:v>2.0157437049070661</c:v>
                </c:pt>
                <c:pt idx="127">
                  <c:v>1.9336731483006222</c:v>
                </c:pt>
                <c:pt idx="128">
                  <c:v>1.851072780816154</c:v>
                </c:pt>
                <c:pt idx="129">
                  <c:v>1.7688791294214352</c:v>
                </c:pt>
                <c:pt idx="130">
                  <c:v>1.687869522863398</c:v>
                </c:pt>
                <c:pt idx="131">
                  <c:v>1.6086691035630929</c:v>
                </c:pt>
                <c:pt idx="132">
                  <c:v>1.5317631238508422</c:v>
                </c:pt>
                <c:pt idx="133">
                  <c:v>1.4575123274649986</c:v>
                </c:pt>
                <c:pt idx="134">
                  <c:v>1.3861696595184927</c:v>
                </c:pt>
                <c:pt idx="135">
                  <c:v>1.317897004715791</c:v>
                </c:pt>
                <c:pt idx="136">
                  <c:v>1.2527810678026352</c:v>
                </c:pt>
                <c:pt idx="137">
                  <c:v>1.1908478539007814</c:v>
                </c:pt>
                <c:pt idx="138">
                  <c:v>1.1320754716981134</c:v>
                </c:pt>
                <c:pt idx="139">
                  <c:v>1.0764051741195457</c:v>
                </c:pt>
                <c:pt idx="140">
                  <c:v>1.0237506801228904</c:v>
                </c:pt>
                <c:pt idx="141">
                  <c:v>0.97400590077322824</c:v>
                </c:pt>
                <c:pt idx="142">
                  <c:v>0.92705123543034307</c:v>
                </c:pt>
                <c:pt idx="143">
                  <c:v>0.88275862068965516</c:v>
                </c:pt>
                <c:pt idx="144">
                  <c:v>0.84099551442360676</c:v>
                </c:pt>
                <c:pt idx="145">
                  <c:v>0.80162798651200962</c:v>
                </c:pt>
                <c:pt idx="146">
                  <c:v>0.76452307139498699</c:v>
                </c:pt>
                <c:pt idx="147">
                  <c:v>0.72955051869415921</c:v>
                </c:pt>
                <c:pt idx="148">
                  <c:v>0.69658405894172781</c:v>
                </c:pt>
                <c:pt idx="149">
                  <c:v>0.6655022832125993</c:v>
                </c:pt>
                <c:pt idx="150">
                  <c:v>0.63618921886759838</c:v>
                </c:pt>
                <c:pt idx="151">
                  <c:v>0.60853466899219932</c:v>
                </c:pt>
                <c:pt idx="152">
                  <c:v>0.58243437051275582</c:v>
                </c:pt>
                <c:pt idx="153">
                  <c:v>0.55779001530048977</c:v>
                </c:pt>
                <c:pt idx="154">
                  <c:v>0.53450916966201378</c:v>
                </c:pt>
                <c:pt idx="155">
                  <c:v>0.51250512025815731</c:v>
                </c:pt>
                <c:pt idx="156">
                  <c:v>0.49169666847715587</c:v>
                </c:pt>
                <c:pt idx="157">
                  <c:v>0.47200789040988733</c:v>
                </c:pt>
                <c:pt idx="158">
                  <c:v>0.45336787564766856</c:v>
                </c:pt>
                <c:pt idx="159">
                  <c:v>0.43571045498284011</c:v>
                </c:pt>
                <c:pt idx="160">
                  <c:v>0.41897392459720373</c:v>
                </c:pt>
                <c:pt idx="161">
                  <c:v>0.40310077235306024</c:v>
                </c:pt>
                <c:pt idx="162">
                  <c:v>0.38803741025557015</c:v>
                </c:pt>
                <c:pt idx="163">
                  <c:v>0.37373391595014194</c:v>
                </c:pt>
                <c:pt idx="164">
                  <c:v>0.36014378518617129</c:v>
                </c:pt>
                <c:pt idx="165">
                  <c:v>0.3472236964630443</c:v>
                </c:pt>
                <c:pt idx="166">
                  <c:v>0.33493328853072557</c:v>
                </c:pt>
                <c:pt idx="167">
                  <c:v>0.32323495100910615</c:v>
                </c:pt>
                <c:pt idx="168">
                  <c:v>0.31209362808842656</c:v>
                </c:pt>
                <c:pt idx="169">
                  <c:v>0.30147663505416278</c:v>
                </c:pt>
                <c:pt idx="170">
                  <c:v>0.29135348722522303</c:v>
                </c:pt>
                <c:pt idx="171">
                  <c:v>0.28169574078939741</c:v>
                </c:pt>
                <c:pt idx="172">
                  <c:v>0.27247684495310259</c:v>
                </c:pt>
                <c:pt idx="173">
                  <c:v>0.26367200478437097</c:v>
                </c:pt>
                <c:pt idx="174">
                  <c:v>0.25525805411156582</c:v>
                </c:pt>
                <c:pt idx="175">
                  <c:v>0.24721333783980681</c:v>
                </c:pt>
                <c:pt idx="176">
                  <c:v>0.23951760305820918</c:v>
                </c:pt>
                <c:pt idx="177">
                  <c:v>0.23215189833034638</c:v>
                </c:pt>
                <c:pt idx="178">
                  <c:v>0.22509848058525594</c:v>
                </c:pt>
                <c:pt idx="179">
                  <c:v>0.21834072905481541</c:v>
                </c:pt>
                <c:pt idx="180">
                  <c:v>0.21186306573389019</c:v>
                </c:pt>
                <c:pt idx="181">
                  <c:v>0.20565088187119698</c:v>
                </c:pt>
                <c:pt idx="182">
                  <c:v>0.19969047003045437</c:v>
                </c:pt>
                <c:pt idx="183">
                  <c:v>0.19396896129253868</c:v>
                </c:pt>
                <c:pt idx="184">
                  <c:v>0.1884742671995599</c:v>
                </c:pt>
                <c:pt idx="185">
                  <c:v>0.18319502607075019</c:v>
                </c:pt>
                <c:pt idx="186">
                  <c:v>0.17812055334761473</c:v>
                </c:pt>
                <c:pt idx="187">
                  <c:v>0.17324079565181805</c:v>
                </c:pt>
                <c:pt idx="188">
                  <c:v>0.16854628826372545</c:v>
                </c:pt>
                <c:pt idx="189">
                  <c:v>0.16402811575236798</c:v>
                </c:pt>
                <c:pt idx="190">
                  <c:v>0.15967787550888973</c:v>
                </c:pt>
                <c:pt idx="191">
                  <c:v>0.15548764395529729</c:v>
                </c:pt>
                <c:pt idx="192">
                  <c:v>0.15144994521863994</c:v>
                </c:pt>
                <c:pt idx="193">
                  <c:v>0.14755772207766543</c:v>
                </c:pt>
                <c:pt idx="194">
                  <c:v>0.14380430900460753</c:v>
                </c:pt>
                <c:pt idx="195">
                  <c:v>0.14018340713913818</c:v>
                </c:pt>
                <c:pt idx="196">
                  <c:v>0.13668906104475106</c:v>
                </c:pt>
                <c:pt idx="197">
                  <c:v>0.13331563711000219</c:v>
                </c:pt>
                <c:pt idx="198">
                  <c:v>0.13005780346820808</c:v>
                </c:pt>
                <c:pt idx="199">
                  <c:v>0.12691051131945263</c:v>
                </c:pt>
                <c:pt idx="200">
                  <c:v>0.12386897754816249</c:v>
                </c:pt>
                <c:pt idx="201">
                  <c:v>0.12092866853813912</c:v>
                </c:pt>
                <c:pt idx="202">
                  <c:v>0.11808528509484405</c:v>
                </c:pt>
                <c:pt idx="203">
                  <c:v>0.11533474839198618</c:v>
                </c:pt>
                <c:pt idx="204">
                  <c:v>0.11267318686610577</c:v>
                </c:pt>
                <c:pt idx="205">
                  <c:v>0.11009692398894087</c:v>
                </c:pt>
                <c:pt idx="206">
                  <c:v>0.10760246685294564</c:v>
                </c:pt>
                <c:pt idx="207">
                  <c:v>0.10518649551044768</c:v>
                </c:pt>
                <c:pt idx="208">
                  <c:v>0.1028458530116243</c:v>
                </c:pt>
                <c:pt idx="209">
                  <c:v>0.10057753609077769</c:v>
                </c:pt>
                <c:pt idx="210">
                  <c:v>9.8378686454337047E-2</c:v>
                </c:pt>
                <c:pt idx="211">
                  <c:v>9.624658262763322E-2</c:v>
                </c:pt>
                <c:pt idx="212">
                  <c:v>9.4178632320813374E-2</c:v>
                </c:pt>
                <c:pt idx="213">
                  <c:v>9.2172365277311069E-2</c:v>
                </c:pt>
                <c:pt idx="214">
                  <c:v>9.0225426571086162E-2</c:v>
                </c:pt>
                <c:pt idx="215">
                  <c:v>8.8335570321419102E-2</c:v>
                </c:pt>
                <c:pt idx="216">
                  <c:v>8.6500653796406229E-2</c:v>
                </c:pt>
                <c:pt idx="217">
                  <c:v>8.4718631878473213E-2</c:v>
                </c:pt>
                <c:pt idx="218">
                  <c:v>8.2987551867219914E-2</c:v>
                </c:pt>
                <c:pt idx="219">
                  <c:v>8.1305548596745603E-2</c:v>
                </c:pt>
                <c:pt idx="220">
                  <c:v>7.9670839846293029E-2</c:v>
                </c:pt>
                <c:pt idx="221">
                  <c:v>7.8081722024605893E-2</c:v>
                </c:pt>
                <c:pt idx="222">
                  <c:v>7.6536566109824636E-2</c:v>
                </c:pt>
                <c:pt idx="223">
                  <c:v>7.5033813828068494E-2</c:v>
                </c:pt>
                <c:pt idx="224">
                  <c:v>7.3571974055064784E-2</c:v>
                </c:pt>
                <c:pt idx="225">
                  <c:v>7.214961942631154E-2</c:v>
                </c:pt>
                <c:pt idx="226">
                  <c:v>7.0765383142292193E-2</c:v>
                </c:pt>
                <c:pt idx="227">
                  <c:v>6.9417955956218455E-2</c:v>
                </c:pt>
                <c:pt idx="228">
                  <c:v>6.8106083332657677E-2</c:v>
                </c:pt>
                <c:pt idx="229">
                  <c:v>6.6828562766218749E-2</c:v>
                </c:pt>
                <c:pt idx="230">
                  <c:v>6.5584241250220748E-2</c:v>
                </c:pt>
                <c:pt idx="231">
                  <c:v>6.4372012885968402E-2</c:v>
                </c:pt>
                <c:pt idx="232">
                  <c:v>6.3190816623899873E-2</c:v>
                </c:pt>
                <c:pt idx="233">
                  <c:v>6.2039634128471653E-2</c:v>
                </c:pt>
                <c:pt idx="234">
                  <c:v>6.091748775919488E-2</c:v>
                </c:pt>
                <c:pt idx="235">
                  <c:v>5.9823438660751536E-2</c:v>
                </c:pt>
                <c:pt idx="236">
                  <c:v>5.8756584955590954E-2</c:v>
                </c:pt>
                <c:pt idx="237">
                  <c:v>5.7716060032848571E-2</c:v>
                </c:pt>
                <c:pt idx="238">
                  <c:v>5.6701030927835044E-2</c:v>
                </c:pt>
                <c:pt idx="239">
                  <c:v>5.5710696786723787E-2</c:v>
                </c:pt>
                <c:pt idx="240">
                  <c:v>5.4744287411414981E-2</c:v>
                </c:pt>
                <c:pt idx="241">
                  <c:v>5.380106187988181E-2</c:v>
                </c:pt>
                <c:pt idx="242">
                  <c:v>5.2880307237606769E-2</c:v>
                </c:pt>
                <c:pt idx="243">
                  <c:v>5.1981337255999065E-2</c:v>
                </c:pt>
                <c:pt idx="244">
                  <c:v>5.1103491253945033E-2</c:v>
                </c:pt>
                <c:pt idx="245">
                  <c:v>5.0246132978888858E-2</c:v>
                </c:pt>
                <c:pt idx="246">
                  <c:v>4.9408649544067387E-2</c:v>
                </c:pt>
                <c:pt idx="247">
                  <c:v>4.8590450418733798E-2</c:v>
                </c:pt>
                <c:pt idx="248">
                  <c:v>4.7790966468403438E-2</c:v>
                </c:pt>
                <c:pt idx="249">
                  <c:v>4.7009649042337315E-2</c:v>
                </c:pt>
                <c:pt idx="250">
                  <c:v>4.6245969105651437E-2</c:v>
                </c:pt>
                <c:pt idx="251">
                  <c:v>4.5499416413598406E-2</c:v>
                </c:pt>
                <c:pt idx="252">
                  <c:v>4.4769498725718504E-2</c:v>
                </c:pt>
                <c:pt idx="253">
                  <c:v>4.4055741057695136E-2</c:v>
                </c:pt>
                <c:pt idx="254">
                  <c:v>4.3357684968881247E-2</c:v>
                </c:pt>
                <c:pt idx="255">
                  <c:v>4.2674887883582473E-2</c:v>
                </c:pt>
                <c:pt idx="256">
                  <c:v>4.2006922444299377E-2</c:v>
                </c:pt>
                <c:pt idx="257">
                  <c:v>4.1353375895234246E-2</c:v>
                </c:pt>
                <c:pt idx="258">
                  <c:v>4.0713849494469698E-2</c:v>
                </c:pt>
                <c:pt idx="259">
                  <c:v>4.00879579533178E-2</c:v>
                </c:pt>
                <c:pt idx="260">
                  <c:v>3.9475328901426195E-2</c:v>
                </c:pt>
                <c:pt idx="261">
                  <c:v>3.8875602376308951E-2</c:v>
                </c:pt>
                <c:pt idx="262">
                  <c:v>3.8288430336046383E-2</c:v>
                </c:pt>
                <c:pt idx="263">
                  <c:v>3.771347619396944E-2</c:v>
                </c:pt>
                <c:pt idx="264">
                  <c:v>3.7150414374211758E-2</c:v>
                </c:pt>
                <c:pt idx="265">
                  <c:v>3.6598929887074756E-2</c:v>
                </c:pt>
                <c:pt idx="266">
                  <c:v>3.6058717923211393E-2</c:v>
                </c:pt>
                <c:pt idx="267">
                  <c:v>3.5529483465687968E-2</c:v>
                </c:pt>
                <c:pt idx="268">
                  <c:v>3.5010940919037198E-2</c:v>
                </c:pt>
                <c:pt idx="269">
                  <c:v>3.4502813754463277E-2</c:v>
                </c:pt>
                <c:pt idx="270">
                  <c:v>3.4004834170406402E-2</c:v>
                </c:pt>
                <c:pt idx="271">
                  <c:v>3.3516742767717267E-2</c:v>
                </c:pt>
                <c:pt idx="272">
                  <c:v>3.3038288238732026E-2</c:v>
                </c:pt>
                <c:pt idx="273">
                  <c:v>3.2569227069577815E-2</c:v>
                </c:pt>
                <c:pt idx="274">
                  <c:v>3.2109323255073013E-2</c:v>
                </c:pt>
                <c:pt idx="275">
                  <c:v>3.1658348025622104E-2</c:v>
                </c:pt>
                <c:pt idx="276">
                  <c:v>3.121607958553525E-2</c:v>
                </c:pt>
                <c:pt idx="277">
                  <c:v>3.0782302862234118E-2</c:v>
                </c:pt>
                <c:pt idx="278">
                  <c:v>3.035680926583224E-2</c:v>
                </c:pt>
                <c:pt idx="279">
                  <c:v>2.9939396458606628E-2</c:v>
                </c:pt>
                <c:pt idx="280">
                  <c:v>2.9529868133900461E-2</c:v>
                </c:pt>
                <c:pt idx="281">
                  <c:v>2.9128033804022423E-2</c:v>
                </c:pt>
                <c:pt idx="282">
                  <c:v>2.8733708596728559E-2</c:v>
                </c:pt>
                <c:pt idx="283">
                  <c:v>2.8346713059895636E-2</c:v>
                </c:pt>
                <c:pt idx="284">
                  <c:v>2.7966872974012957E-2</c:v>
                </c:pt>
                <c:pt idx="285">
                  <c:v>2.7594019172140046E-2</c:v>
                </c:pt>
                <c:pt idx="286">
                  <c:v>2.7227987366994118E-2</c:v>
                </c:pt>
                <c:pt idx="287">
                  <c:v>2.6868617984848908E-2</c:v>
                </c:pt>
                <c:pt idx="288">
                  <c:v>2.6515756005941485E-2</c:v>
                </c:pt>
                <c:pt idx="289">
                  <c:v>2.6169250811099699E-2</c:v>
                </c:pt>
                <c:pt idx="290">
                  <c:v>2.5828956034315672E-2</c:v>
                </c:pt>
                <c:pt idx="291">
                  <c:v>2.5494729421005845E-2</c:v>
                </c:pt>
                <c:pt idx="292">
                  <c:v>2.5166432691708939E-2</c:v>
                </c:pt>
                <c:pt idx="293">
                  <c:v>2.4843931410987088E-2</c:v>
                </c:pt>
                <c:pt idx="294">
                  <c:v>2.4527094861304902E-2</c:v>
                </c:pt>
                <c:pt idx="295">
                  <c:v>2.4215795921673607E-2</c:v>
                </c:pt>
                <c:pt idx="296">
                  <c:v>2.3909910950856535E-2</c:v>
                </c:pt>
                <c:pt idx="297">
                  <c:v>2.3609319674942206E-2</c:v>
                </c:pt>
                <c:pt idx="298">
                  <c:v>2.3313905079100753E-2</c:v>
                </c:pt>
                <c:pt idx="299">
                  <c:v>2.3023553303347419E-2</c:v>
                </c:pt>
                <c:pt idx="300">
                  <c:v>2.2738153542145853E-2</c:v>
                </c:pt>
                <c:pt idx="301">
                  <c:v>2.245759794769106E-2</c:v>
                </c:pt>
                <c:pt idx="302">
                  <c:v>2.2181781536719833E-2</c:v>
                </c:pt>
                <c:pt idx="303">
                  <c:v>2.1910602100702999E-2</c:v>
                </c:pt>
                <c:pt idx="304">
                  <c:v>2.1643960119281051E-2</c:v>
                </c:pt>
                <c:pt idx="305">
                  <c:v>2.1381758676810473E-2</c:v>
                </c:pt>
                <c:pt idx="306">
                  <c:v>2.1123903381894685E-2</c:v>
                </c:pt>
                <c:pt idx="307">
                  <c:v>2.0870302289778663E-2</c:v>
                </c:pt>
                <c:pt idx="308">
                  <c:v>2.0620865827492233E-2</c:v>
                </c:pt>
                <c:pt idx="309">
                  <c:v>2.0375506721631881E-2</c:v>
                </c:pt>
                <c:pt idx="310">
                  <c:v>2.0134139928675944E-2</c:v>
                </c:pt>
                <c:pt idx="311">
                  <c:v>1.9896682567732634E-2</c:v>
                </c:pt>
                <c:pt idx="312">
                  <c:v>1.9663053855625102E-2</c:v>
                </c:pt>
                <c:pt idx="313">
                  <c:v>1.943317504422128E-2</c:v>
                </c:pt>
                <c:pt idx="314">
                  <c:v>1.9206969359921205E-2</c:v>
                </c:pt>
                <c:pt idx="315">
                  <c:v>1.8984361945217434E-2</c:v>
                </c:pt>
                <c:pt idx="316">
                  <c:v>1.8765279802248507E-2</c:v>
                </c:pt>
              </c:numCache>
            </c:numRef>
          </c:yVal>
          <c:smooth val="0"/>
          <c:extLst>
            <c:ext xmlns:c16="http://schemas.microsoft.com/office/drawing/2014/chart" uri="{C3380CC4-5D6E-409C-BE32-E72D297353CC}">
              <c16:uniqueId val="{00000003-9BF9-B741-9FC7-CC7BEC1F90A7}"/>
            </c:ext>
          </c:extLst>
        </c:ser>
        <c:dLbls>
          <c:showLegendKey val="0"/>
          <c:showVal val="0"/>
          <c:showCatName val="0"/>
          <c:showSerName val="0"/>
          <c:showPercent val="0"/>
          <c:showBubbleSize val="0"/>
        </c:dLbls>
        <c:axId val="1287269792"/>
        <c:axId val="1264353536"/>
      </c:scatterChart>
      <c:valAx>
        <c:axId val="1287269792"/>
        <c:scaling>
          <c:orientation val="minMax"/>
          <c:max val="2"/>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2000">
                    <a:latin typeface="Symbol" pitchFamily="2" charset="2"/>
                  </a:rPr>
                  <a:t>w/w</a:t>
                </a:r>
                <a:r>
                  <a:rPr lang="en-GB" sz="1200"/>
                  <a:t>o</a:t>
                </a:r>
                <a:endParaRPr lang="en-GB"/>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264353536"/>
        <c:crosses val="autoZero"/>
        <c:crossBetween val="midCat"/>
      </c:valAx>
      <c:valAx>
        <c:axId val="1264353536"/>
        <c:scaling>
          <c:orientation val="minMax"/>
          <c:max val="20"/>
          <c:min val="0"/>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287269792"/>
        <c:crosses val="autoZero"/>
        <c:crossBetween val="midCat"/>
      </c:valAx>
      <c:spPr>
        <a:noFill/>
        <a:ln>
          <a:noFill/>
        </a:ln>
        <a:effectLst/>
      </c:spPr>
    </c:plotArea>
    <c:legend>
      <c:legendPos val="b"/>
      <c:layout>
        <c:manualLayout>
          <c:xMode val="edge"/>
          <c:yMode val="edge"/>
          <c:x val="0.19621926105390669"/>
          <c:y val="0.61042891435384761"/>
          <c:w val="0.13829908298499724"/>
          <c:h val="0.229648263443813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sysClr val="windowText" lastClr="000000">
                    <a:lumMod val="65000"/>
                    <a:lumOff val="35000"/>
                  </a:sysClr>
                </a:solidFill>
                <a:latin typeface="+mn-lt"/>
                <a:ea typeface="+mn-ea"/>
                <a:cs typeface="+mn-cs"/>
              </a:defRPr>
            </a:pPr>
            <a:r>
              <a:rPr lang="en-GB" sz="2400"/>
              <a:t>Re (</a:t>
            </a:r>
            <a:r>
              <a:rPr lang="en-GB" sz="2400">
                <a:latin typeface="Symbol" pitchFamily="2" charset="2"/>
              </a:rPr>
              <a:t>e</a:t>
            </a:r>
            <a:r>
              <a:rPr lang="en-GB" sz="1800"/>
              <a:t>r</a:t>
            </a:r>
            <a:r>
              <a:rPr lang="en-GB" sz="2400"/>
              <a:t>), </a:t>
            </a:r>
            <a:r>
              <a:rPr lang="en-GB" sz="2400" err="1">
                <a:solidFill>
                  <a:srgbClr val="EF8C0A"/>
                </a:solidFill>
                <a:effectLst/>
              </a:rPr>
              <a:t>Im</a:t>
            </a:r>
            <a:r>
              <a:rPr lang="en-GB" sz="2400">
                <a:solidFill>
                  <a:srgbClr val="EF8C0A"/>
                </a:solidFill>
                <a:effectLst/>
              </a:rPr>
              <a:t>(</a:t>
            </a:r>
            <a:r>
              <a:rPr lang="en-GB" sz="2400">
                <a:solidFill>
                  <a:srgbClr val="EF8C0A"/>
                </a:solidFill>
                <a:effectLst/>
                <a:latin typeface="Symbol" pitchFamily="2" charset="2"/>
              </a:rPr>
              <a:t>e</a:t>
            </a:r>
            <a:r>
              <a:rPr lang="en-GB" sz="1800">
                <a:solidFill>
                  <a:srgbClr val="EF8C0A"/>
                </a:solidFill>
                <a:effectLst/>
              </a:rPr>
              <a:t>r</a:t>
            </a:r>
            <a:r>
              <a:rPr lang="en-GB" sz="2400">
                <a:solidFill>
                  <a:srgbClr val="EF8C0A"/>
                </a:solidFill>
                <a:effectLst/>
              </a:rPr>
              <a:t>)</a:t>
            </a:r>
            <a:r>
              <a:rPr lang="en-GB"/>
              <a:t> </a:t>
            </a:r>
            <a:r>
              <a:rPr lang="en-GB" sz="2400"/>
              <a:t> </a:t>
            </a:r>
          </a:p>
        </c:rich>
      </c:tx>
      <c:layout>
        <c:manualLayout>
          <c:xMode val="edge"/>
          <c:yMode val="edge"/>
          <c:x val="0.39071695885923002"/>
          <c:y val="9.5410952087936818E-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sysClr val="windowText" lastClr="000000">
                  <a:lumMod val="65000"/>
                  <a:lumOff val="35000"/>
                </a:sysClr>
              </a:solidFill>
              <a:latin typeface="+mn-lt"/>
              <a:ea typeface="+mn-ea"/>
              <a:cs typeface="+mn-cs"/>
            </a:defRPr>
          </a:pPr>
          <a:endParaRPr lang="fr-FR"/>
        </a:p>
      </c:txPr>
    </c:title>
    <c:autoTitleDeleted val="0"/>
    <c:plotArea>
      <c:layout>
        <c:manualLayout>
          <c:layoutTarget val="inner"/>
          <c:xMode val="edge"/>
          <c:yMode val="edge"/>
          <c:x val="4.3411860276198214E-2"/>
          <c:y val="1.0588235294117647E-2"/>
          <c:w val="0.94313566206336308"/>
          <c:h val="0.97882352941176476"/>
        </c:manualLayout>
      </c:layout>
      <c:scatterChart>
        <c:scatterStyle val="lineMarker"/>
        <c:varyColors val="0"/>
        <c:ser>
          <c:idx val="0"/>
          <c:order val="0"/>
          <c:tx>
            <c:v>Re</c:v>
          </c:tx>
          <c:spPr>
            <a:ln w="19050" cap="rnd">
              <a:solidFill>
                <a:schemeClr val="accent1"/>
              </a:solidFill>
              <a:round/>
            </a:ln>
            <a:effectLst/>
          </c:spPr>
          <c:marker>
            <c:symbol val="none"/>
          </c:marker>
          <c:xVal>
            <c:numRef>
              <c:f>Sheet1!$M$10:$M$328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Sheet1!$N$10:$N$327</c:f>
              <c:numCache>
                <c:formatCode>General</c:formatCode>
                <c:ptCount val="318"/>
                <c:pt idx="0">
                  <c:v>2.9999999999999996</c:v>
                </c:pt>
                <c:pt idx="1">
                  <c:v>3.0001496386482849</c:v>
                </c:pt>
                <c:pt idx="2">
                  <c:v>3.0005987184361209</c:v>
                </c:pt>
                <c:pt idx="3">
                  <c:v>3.0013477313696217</c:v>
                </c:pt>
                <c:pt idx="4">
                  <c:v>3.0023974990521625</c:v>
                </c:pt>
                <c:pt idx="5">
                  <c:v>3.0037491750834056</c:v>
                </c:pt>
                <c:pt idx="6">
                  <c:v>3.0054042484365002</c:v>
                </c:pt>
                <c:pt idx="7">
                  <c:v>3.0073645478322351</c:v>
                </c:pt>
                <c:pt idx="8">
                  <c:v>3.0096322471345474</c:v>
                </c:pt>
                <c:pt idx="9">
                  <c:v>3.0122098717976833</c:v>
                </c:pt>
                <c:pt idx="10">
                  <c:v>3.0151003064014397</c:v>
                </c:pt>
                <c:pt idx="11">
                  <c:v>3.0183068033173877</c:v>
                </c:pt>
                <c:pt idx="12">
                  <c:v>3.0218329925558667</c:v>
                </c:pt>
                <c:pt idx="13">
                  <c:v>3.0256828928508619</c:v>
                </c:pt>
                <c:pt idx="14">
                  <c:v>3.029860924047767</c:v>
                </c:pt>
                <c:pt idx="15">
                  <c:v>3.0343719208675264</c:v>
                </c:pt>
                <c:pt idx="16">
                  <c:v>3.0392211481298643</c:v>
                </c:pt>
                <c:pt idx="17">
                  <c:v>3.0444143175283394</c:v>
                </c:pt>
                <c:pt idx="18">
                  <c:v>3.0499576060609117</c:v>
                </c:pt>
                <c:pt idx="19">
                  <c:v>3.0558576762317222</c:v>
                </c:pt>
                <c:pt idx="20">
                  <c:v>3.062121698152982</c:v>
                </c:pt>
                <c:pt idx="21">
                  <c:v>3.0687573736904499</c:v>
                </c:pt>
                <c:pt idx="22">
                  <c:v>3.0757729628120694</c:v>
                </c:pt>
                <c:pt idx="23">
                  <c:v>3.0831773123172042</c:v>
                </c:pt>
                <c:pt idx="24">
                  <c:v>3.090979887143757</c:v>
                </c:pt>
                <c:pt idx="25">
                  <c:v>3.0991908044725509</c:v>
                </c:pt>
                <c:pt idx="26">
                  <c:v>3.1078208708730477</c:v>
                </c:pt>
                <c:pt idx="27">
                  <c:v>3.1168816227620404</c:v>
                </c:pt>
                <c:pt idx="28">
                  <c:v>3.1263853704779034</c:v>
                </c:pt>
                <c:pt idx="29">
                  <c:v>3.1363452463077</c:v>
                </c:pt>
                <c:pt idx="30">
                  <c:v>3.1467752568435019</c:v>
                </c:pt>
                <c:pt idx="31">
                  <c:v>3.157690340088307</c:v>
                </c:pt>
                <c:pt idx="32">
                  <c:v>3.1691064277816658</c:v>
                </c:pt>
                <c:pt idx="33">
                  <c:v>3.181040513471364</c:v>
                </c:pt>
                <c:pt idx="34">
                  <c:v>3.1935107269212777</c:v>
                </c:pt>
                <c:pt idx="35">
                  <c:v>3.2065364155179394</c:v>
                </c:pt>
                <c:pt idx="36">
                  <c:v>3.2201382334207427</c:v>
                </c:pt>
                <c:pt idx="37">
                  <c:v>3.2343382392946776</c:v>
                </c:pt>
                <c:pt idx="38">
                  <c:v>3.249160003571836</c:v>
                </c:pt>
                <c:pt idx="39">
                  <c:v>3.2646287263107938</c:v>
                </c:pt>
                <c:pt idx="40">
                  <c:v>3.2807713668639766</c:v>
                </c:pt>
                <c:pt idx="41">
                  <c:v>3.2976167867251882</c:v>
                </c:pt>
                <c:pt idx="42">
                  <c:v>3.3151959071162529</c:v>
                </c:pt>
                <c:pt idx="43">
                  <c:v>3.3335418830873791</c:v>
                </c:pt>
                <c:pt idx="44">
                  <c:v>3.3526902961555551</c:v>
                </c:pt>
                <c:pt idx="45">
                  <c:v>3.3726793677949356</c:v>
                </c:pt>
                <c:pt idx="46">
                  <c:v>3.3935501964301706</c:v>
                </c:pt>
                <c:pt idx="47">
                  <c:v>3.4153470209765864</c:v>
                </c:pt>
                <c:pt idx="48">
                  <c:v>3.43811751443058</c:v>
                </c:pt>
                <c:pt idx="49">
                  <c:v>3.4619131115522865</c:v>
                </c:pt>
                <c:pt idx="50">
                  <c:v>3.4867893753158894</c:v>
                </c:pt>
                <c:pt idx="51">
                  <c:v>3.5128064075497321</c:v>
                </c:pt>
                <c:pt idx="52">
                  <c:v>3.540029310071549</c:v>
                </c:pt>
                <c:pt idx="53">
                  <c:v>3.5685287036718809</c:v>
                </c:pt>
                <c:pt idx="54">
                  <c:v>3.598381313545711</c:v>
                </c:pt>
                <c:pt idx="55">
                  <c:v>3.6296706312614089</c:v>
                </c:pt>
                <c:pt idx="56">
                  <c:v>3.6624876651403317</c:v>
                </c:pt>
                <c:pt idx="57">
                  <c:v>3.6969317930661107</c:v>
                </c:pt>
                <c:pt idx="58">
                  <c:v>3.7331117343326459</c:v>
                </c:pt>
                <c:pt idx="59">
                  <c:v>3.7711466602780614</c:v>
                </c:pt>
                <c:pt idx="60">
                  <c:v>3.8111674672700095</c:v>
                </c:pt>
                <c:pt idx="61">
                  <c:v>3.8533182402721033</c:v>
                </c:pt>
                <c:pt idx="62">
                  <c:v>3.8977579409446483</c:v>
                </c:pt>
                <c:pt idx="63">
                  <c:v>3.9446623612872234</c:v>
                </c:pt>
                <c:pt idx="64">
                  <c:v>3.9942263925667207</c:v>
                </c:pt>
                <c:pt idx="65">
                  <c:v>4.0466666701461333</c:v>
                </c:pt>
                <c:pt idx="66">
                  <c:v>4.1022246684281276</c:v>
                </c:pt>
                <c:pt idx="67">
                  <c:v>4.1611703372279552</c:v>
                </c:pt>
                <c:pt idx="68">
                  <c:v>4.2238063925137226</c:v>
                </c:pt>
                <c:pt idx="69">
                  <c:v>4.2904734019532871</c:v>
                </c:pt>
                <c:pt idx="70">
                  <c:v>4.3615558408943036</c:v>
                </c:pt>
                <c:pt idx="71">
                  <c:v>4.4374893397081312</c:v>
                </c:pt>
                <c:pt idx="72">
                  <c:v>4.5187694021382603</c:v>
                </c:pt>
                <c:pt idx="73">
                  <c:v>4.6059619508911895</c:v>
                </c:pt>
                <c:pt idx="74">
                  <c:v>4.699716157341431</c:v>
                </c:pt>
                <c:pt idx="75">
                  <c:v>4.8007801453883356</c:v>
                </c:pt>
                <c:pt idx="76">
                  <c:v>4.9100203370192927</c:v>
                </c:pt>
                <c:pt idx="77">
                  <c:v>5.0284454455467218</c:v>
                </c:pt>
                <c:pt idx="78">
                  <c:v>5.1572364450911845</c:v>
                </c:pt>
                <c:pt idx="79">
                  <c:v>5.2977842846274887</c:v>
                </c:pt>
                <c:pt idx="80">
                  <c:v>5.4517377185103308</c:v>
                </c:pt>
                <c:pt idx="81">
                  <c:v>5.6210644590249546</c:v>
                </c:pt>
                <c:pt idx="82">
                  <c:v>5.8081300132712723</c:v>
                </c:pt>
                <c:pt idx="83">
                  <c:v>6.0158001753083852</c:v>
                </c:pt>
                <c:pt idx="84">
                  <c:v>6.2475753761411941</c:v>
                </c:pt>
                <c:pt idx="85">
                  <c:v>6.5077681571309567</c:v>
                </c:pt>
                <c:pt idx="86">
                  <c:v>6.8017391240068532</c:v>
                </c:pt>
                <c:pt idx="87">
                  <c:v>7.136211866917602</c:v>
                </c:pt>
                <c:pt idx="88">
                  <c:v>7.5196927629478791</c:v>
                </c:pt>
                <c:pt idx="89">
                  <c:v>7.9630242131327336</c:v>
                </c:pt>
                <c:pt idx="90">
                  <c:v>8.4800895376026073</c:v>
                </c:pt>
                <c:pt idx="91">
                  <c:v>9.0886334032985214</c:v>
                </c:pt>
                <c:pt idx="92">
                  <c:v>9.8109697205781305</c:v>
                </c:pt>
                <c:pt idx="93">
                  <c:v>10.673733704961334</c:v>
                </c:pt>
                <c:pt idx="94">
                  <c:v>11.703900989080992</c:v>
                </c:pt>
                <c:pt idx="95">
                  <c:v>12.286790928448839</c:v>
                </c:pt>
                <c:pt idx="96">
                  <c:v>12.912172552180222</c:v>
                </c:pt>
                <c:pt idx="97">
                  <c:v>13.569720106215604</c:v>
                </c:pt>
                <c:pt idx="98">
                  <c:v>14.235398142670123</c:v>
                </c:pt>
                <c:pt idx="99">
                  <c:v>14.860342291787696</c:v>
                </c:pt>
                <c:pt idx="100">
                  <c:v>15.352310326653066</c:v>
                </c:pt>
                <c:pt idx="101">
                  <c:v>15.50102240514507</c:v>
                </c:pt>
                <c:pt idx="102">
                  <c:v>15.547707161024965</c:v>
                </c:pt>
                <c:pt idx="103">
                  <c:v>15.455298648021806</c:v>
                </c:pt>
                <c:pt idx="104">
                  <c:v>15.178960172470934</c:v>
                </c:pt>
                <c:pt idx="105">
                  <c:v>13.865529647099274</c:v>
                </c:pt>
                <c:pt idx="106">
                  <c:v>11.204258306772401</c:v>
                </c:pt>
                <c:pt idx="107">
                  <c:v>7.0509010668724033</c:v>
                </c:pt>
                <c:pt idx="108">
                  <c:v>4.536567283669191</c:v>
                </c:pt>
                <c:pt idx="109">
                  <c:v>1.8879023307436182</c:v>
                </c:pt>
                <c:pt idx="110">
                  <c:v>-0.74108261080151694</c:v>
                </c:pt>
                <c:pt idx="111">
                  <c:v>-3.2001086251107638</c:v>
                </c:pt>
                <c:pt idx="112">
                  <c:v>-7.1777879273278709</c:v>
                </c:pt>
                <c:pt idx="113">
                  <c:v>-9.6533251413369818</c:v>
                </c:pt>
                <c:pt idx="114">
                  <c:v>-10.824976751711773</c:v>
                </c:pt>
                <c:pt idx="115">
                  <c:v>-11.050555930857699</c:v>
                </c:pt>
                <c:pt idx="116">
                  <c:v>-11.104095255741658</c:v>
                </c:pt>
                <c:pt idx="117">
                  <c:v>-11.028526155554513</c:v>
                </c:pt>
                <c:pt idx="118">
                  <c:v>-10.8589737718534</c:v>
                </c:pt>
                <c:pt idx="119">
                  <c:v>-9.7081695183992398</c:v>
                </c:pt>
                <c:pt idx="120">
                  <c:v>-9.0408292275550224</c:v>
                </c:pt>
                <c:pt idx="121">
                  <c:v>-8.3856173307082411</c:v>
                </c:pt>
                <c:pt idx="122">
                  <c:v>-7.7643679372187231</c:v>
                </c:pt>
                <c:pt idx="123">
                  <c:v>-7.1862130305183856</c:v>
                </c:pt>
                <c:pt idx="124">
                  <c:v>-6.6535069978758239</c:v>
                </c:pt>
                <c:pt idx="125">
                  <c:v>-6.1651332314161369</c:v>
                </c:pt>
                <c:pt idx="126">
                  <c:v>-5.3096468214354449</c:v>
                </c:pt>
                <c:pt idx="127">
                  <c:v>-4.5925205747218376</c:v>
                </c:pt>
                <c:pt idx="128">
                  <c:v>-3.9873334877081135</c:v>
                </c:pt>
                <c:pt idx="129">
                  <c:v>-3.4720644332106159</c:v>
                </c:pt>
                <c:pt idx="130">
                  <c:v>-3.0292307167099124</c:v>
                </c:pt>
                <c:pt idx="131">
                  <c:v>-2.6451585291461721</c:v>
                </c:pt>
                <c:pt idx="132">
                  <c:v>-2.3091662459765288</c:v>
                </c:pt>
                <c:pt idx="133">
                  <c:v>-2.0128688966295734</c:v>
                </c:pt>
                <c:pt idx="134">
                  <c:v>-1.7496340170747731</c:v>
                </c:pt>
                <c:pt idx="135">
                  <c:v>-1.5141692291255635</c:v>
                </c:pt>
                <c:pt idx="136">
                  <c:v>-1.3022129457782983</c:v>
                </c:pt>
                <c:pt idx="137">
                  <c:v>-1.1103025964357731</c:v>
                </c:pt>
                <c:pt idx="138">
                  <c:v>-0.93560023026388972</c:v>
                </c:pt>
                <c:pt idx="139">
                  <c:v>-0.77576042839528614</c:v>
                </c:pt>
                <c:pt idx="140">
                  <c:v>-0.6288294791787572</c:v>
                </c:pt>
                <c:pt idx="141">
                  <c:v>-0.49316777531327483</c:v>
                </c:pt>
                <c:pt idx="142">
                  <c:v>-0.3673895785762713</c:v>
                </c:pt>
                <c:pt idx="143">
                  <c:v>-0.25031587365053953</c:v>
                </c:pt>
                <c:pt idx="144">
                  <c:v>-0.14093716573840687</c:v>
                </c:pt>
                <c:pt idx="145">
                  <c:v>-3.8383893471909625E-2</c:v>
                </c:pt>
                <c:pt idx="146">
                  <c:v>5.8097279745039865E-2</c:v>
                </c:pt>
                <c:pt idx="147">
                  <c:v>0.14916260163482353</c:v>
                </c:pt>
                <c:pt idx="148">
                  <c:v>0.2353867833957044</c:v>
                </c:pt>
                <c:pt idx="149">
                  <c:v>0.31727572374486934</c:v>
                </c:pt>
                <c:pt idx="150">
                  <c:v>0.39527698562155567</c:v>
                </c:pt>
                <c:pt idx="151">
                  <c:v>0.4697884757372921</c:v>
                </c:pt>
                <c:pt idx="152">
                  <c:v>0.54116567830262929</c:v>
                </c:pt>
                <c:pt idx="153">
                  <c:v>0.60972771900048661</c:v>
                </c:pt>
                <c:pt idx="154">
                  <c:v>0.67576247758896724</c:v>
                </c:pt>
                <c:pt idx="155">
                  <c:v>0.73953092300757106</c:v>
                </c:pt>
                <c:pt idx="156">
                  <c:v>0.80127081030472902</c:v>
                </c:pt>
                <c:pt idx="157">
                  <c:v>0.86119985171739932</c:v>
                </c:pt>
                <c:pt idx="158">
                  <c:v>0.91951845304108115</c:v>
                </c:pt>
                <c:pt idx="159">
                  <c:v>0.97641208970256899</c:v>
                </c:pt>
                <c:pt idx="160">
                  <c:v>1.0320533836868346</c:v>
                </c:pt>
                <c:pt idx="161">
                  <c:v>1.0866039319149901</c:v>
                </c:pt>
                <c:pt idx="162">
                  <c:v>1.1402159282441244</c:v>
                </c:pt>
                <c:pt idx="163">
                  <c:v>1.1930336145191953</c:v>
                </c:pt>
                <c:pt idx="164">
                  <c:v>1.2451945907119584</c:v>
                </c:pt>
                <c:pt idx="165">
                  <c:v>1.2968310098695077</c:v>
                </c:pt>
                <c:pt idx="166">
                  <c:v>1.3480706801629245</c:v>
                </c:pt>
                <c:pt idx="167">
                  <c:v>1.3990380936182931</c:v>
                </c:pt>
                <c:pt idx="168">
                  <c:v>1.4498553990076566</c:v>
                </c:pt>
                <c:pt idx="169">
                  <c:v>1.5006433347847825</c:v>
                </c:pt>
                <c:pt idx="170">
                  <c:v>1.5515221368011267</c:v>
                </c:pt>
                <c:pt idx="171">
                  <c:v>1.6026124347814117</c:v>
                </c:pt>
                <c:pt idx="172">
                  <c:v>1.6540361511416508</c:v>
                </c:pt>
                <c:pt idx="173">
                  <c:v>1.7059174156750463</c:v>
                </c:pt>
                <c:pt idx="174">
                  <c:v>1.7583835099048328</c:v>
                </c:pt>
                <c:pt idx="175">
                  <c:v>1.8115658555112399</c:v>
                </c:pt>
                <c:pt idx="176">
                  <c:v>1.8656010621966765</c:v>
                </c:pt>
                <c:pt idx="177">
                  <c:v>1.9206320516845214</c:v>
                </c:pt>
                <c:pt idx="178">
                  <c:v>1.9768092762894853</c:v>
                </c:pt>
                <c:pt idx="179">
                  <c:v>2.0342920527002306</c:v>
                </c:pt>
                <c:pt idx="180">
                  <c:v>2.0932500343396221</c:v>
                </c:pt>
                <c:pt idx="181">
                  <c:v>2.1538648489892509</c:v>
                </c:pt>
                <c:pt idx="182">
                  <c:v>2.2163319323711783</c:v>
                </c:pt>
                <c:pt idx="183">
                  <c:v>2.2808625931713822</c:v>
                </c:pt>
                <c:pt idx="184">
                  <c:v>2.3476863506760863</c:v>
                </c:pt>
                <c:pt idx="185">
                  <c:v>2.4170535928857704</c:v>
                </c:pt>
                <c:pt idx="186">
                  <c:v>2.4892386107731133</c:v>
                </c:pt>
                <c:pt idx="187">
                  <c:v>2.5645430733250771</c:v>
                </c:pt>
                <c:pt idx="188">
                  <c:v>2.643300018140462</c:v>
                </c:pt>
                <c:pt idx="189">
                  <c:v>2.7258784434706191</c:v>
                </c:pt>
                <c:pt idx="190">
                  <c:v>2.8126885992333071</c:v>
                </c:pt>
                <c:pt idx="191">
                  <c:v>2.9041880857283466</c:v>
                </c:pt>
                <c:pt idx="192">
                  <c:v>3.000888877681775</c:v>
                </c:pt>
                <c:pt idx="193">
                  <c:v>3.1033653944571631</c:v>
                </c:pt>
                <c:pt idx="194">
                  <c:v>3.2122637287957123</c:v>
                </c:pt>
                <c:pt idx="195">
                  <c:v>3.3283121157990259</c:v>
                </c:pt>
                <c:pt idx="196">
                  <c:v>3.4523326528901079</c:v>
                </c:pt>
                <c:pt idx="197">
                  <c:v>3.5852541388016101</c:v>
                </c:pt>
                <c:pt idx="198">
                  <c:v>3.7281256309780848</c:v>
                </c:pt>
                <c:pt idx="199">
                  <c:v>3.8821298319462607</c:v>
                </c:pt>
                <c:pt idx="200">
                  <c:v>4.048594541786251</c:v>
                </c:pt>
                <c:pt idx="201">
                  <c:v>4.2289988668247416</c:v>
                </c:pt>
                <c:pt idx="202">
                  <c:v>4.4249681421111307</c:v>
                </c:pt>
                <c:pt idx="203">
                  <c:v>4.6382466930487736</c:v>
                </c:pt>
                <c:pt idx="204">
                  <c:v>4.8706289862546592</c:v>
                </c:pt>
                <c:pt idx="205">
                  <c:v>5.1238144328684339</c:v>
                </c:pt>
                <c:pt idx="206">
                  <c:v>5.3991237497053408</c:v>
                </c:pt>
                <c:pt idx="207">
                  <c:v>5.6969657757125898</c:v>
                </c:pt>
                <c:pt idx="208">
                  <c:v>6.0158563593764578</c:v>
                </c:pt>
                <c:pt idx="209">
                  <c:v>6.3506385510671448</c:v>
                </c:pt>
                <c:pt idx="210">
                  <c:v>6.6893002835801374</c:v>
                </c:pt>
                <c:pt idx="211">
                  <c:v>7.0074147723286764</c:v>
                </c:pt>
                <c:pt idx="212">
                  <c:v>7.2588660610038911</c:v>
                </c:pt>
                <c:pt idx="213">
                  <c:v>7.3618615329506722</c:v>
                </c:pt>
                <c:pt idx="214">
                  <c:v>7.1826195844105047</c:v>
                </c:pt>
                <c:pt idx="215">
                  <c:v>6.530874857834954</c:v>
                </c:pt>
                <c:pt idx="216">
                  <c:v>5.205053015763351</c:v>
                </c:pt>
                <c:pt idx="217">
                  <c:v>3.1330356293473418</c:v>
                </c:pt>
                <c:pt idx="218">
                  <c:v>0.55604883462819088</c:v>
                </c:pt>
                <c:pt idx="219">
                  <c:v>-1.9835889663545754</c:v>
                </c:pt>
                <c:pt idx="220">
                  <c:v>-3.9682022357111855</c:v>
                </c:pt>
                <c:pt idx="221">
                  <c:v>-5.201882310000669</c:v>
                </c:pt>
                <c:pt idx="222">
                  <c:v>-5.7837541333233844</c:v>
                </c:pt>
                <c:pt idx="223">
                  <c:v>-5.9194907974373026</c:v>
                </c:pt>
                <c:pt idx="224">
                  <c:v>-5.7932358396868144</c:v>
                </c:pt>
                <c:pt idx="225">
                  <c:v>-5.531536507315872</c:v>
                </c:pt>
                <c:pt idx="226">
                  <c:v>-5.2108189500665318</c:v>
                </c:pt>
                <c:pt idx="227">
                  <c:v>-4.8738228373095644</c:v>
                </c:pt>
                <c:pt idx="228">
                  <c:v>-4.5430084429251396</c:v>
                </c:pt>
                <c:pt idx="229">
                  <c:v>-4.2292903925016443</c:v>
                </c:pt>
                <c:pt idx="230">
                  <c:v>-3.9372323528543944</c:v>
                </c:pt>
                <c:pt idx="231">
                  <c:v>-3.6680092927356598</c:v>
                </c:pt>
                <c:pt idx="232">
                  <c:v>-3.4210607794051229</c:v>
                </c:pt>
                <c:pt idx="233">
                  <c:v>-3.1950008605535745</c:v>
                </c:pt>
                <c:pt idx="234">
                  <c:v>-2.9881114983729895</c:v>
                </c:pt>
                <c:pt idx="235">
                  <c:v>-2.7986041282018967</c:v>
                </c:pt>
                <c:pt idx="236">
                  <c:v>-2.6247526516912041</c:v>
                </c:pt>
                <c:pt idx="237">
                  <c:v>-2.4649556054792607</c:v>
                </c:pt>
                <c:pt idx="238">
                  <c:v>-2.3177598120831706</c:v>
                </c:pt>
                <c:pt idx="239">
                  <c:v>-2.181863602221334</c:v>
                </c:pt>
                <c:pt idx="240">
                  <c:v>-2.0561097178200876</c:v>
                </c:pt>
                <c:pt idx="241">
                  <c:v>-1.9394735058924537</c:v>
                </c:pt>
                <c:pt idx="242">
                  <c:v>-1.8310494685367906</c:v>
                </c:pt>
                <c:pt idx="243">
                  <c:v>-1.7300377936593803</c:v>
                </c:pt>
                <c:pt idx="244">
                  <c:v>-1.6357316782481117</c:v>
                </c:pt>
                <c:pt idx="245">
                  <c:v>-1.5475058019020083</c:v>
                </c:pt>
                <c:pt idx="246">
                  <c:v>-1.4648060595511267</c:v>
                </c:pt>
                <c:pt idx="247">
                  <c:v>-1.387140530988078</c:v>
                </c:pt>
                <c:pt idx="248">
                  <c:v>-1.31407160030937</c:v>
                </c:pt>
                <c:pt idx="249">
                  <c:v>-1.2452091113276484</c:v>
                </c:pt>
                <c:pt idx="250">
                  <c:v>-1.1802044385081221</c:v>
                </c:pt>
                <c:pt idx="251">
                  <c:v>-1.1187453572224784</c:v>
                </c:pt>
                <c:pt idx="252">
                  <c:v>-1.0605516065093545</c:v>
                </c:pt>
                <c:pt idx="253">
                  <c:v>-1.0053710489359513</c:v>
                </c:pt>
                <c:pt idx="254">
                  <c:v>-0.95297634385482621</c:v>
                </c:pt>
                <c:pt idx="255">
                  <c:v>-0.9031620614552085</c:v>
                </c:pt>
                <c:pt idx="256">
                  <c:v>-0.8557421751082257</c:v>
                </c:pt>
                <c:pt idx="257">
                  <c:v>-0.8105478784551734</c:v>
                </c:pt>
                <c:pt idx="258">
                  <c:v>-0.76742568148861778</c:v>
                </c:pt>
                <c:pt idx="259">
                  <c:v>-0.72623574660132195</c:v>
                </c:pt>
                <c:pt idx="260">
                  <c:v>-0.68685043133505652</c:v>
                </c:pt>
                <c:pt idx="261">
                  <c:v>-0.64915300946643772</c:v>
                </c:pt>
                <c:pt idx="262">
                  <c:v>-0.61303654623430004</c:v>
                </c:pt>
                <c:pt idx="263">
                  <c:v>-0.57840290704760022</c:v>
                </c:pt>
                <c:pt idx="264">
                  <c:v>-0.54516188200863325</c:v>
                </c:pt>
                <c:pt idx="265">
                  <c:v>-0.51323041112513246</c:v>
                </c:pt>
                <c:pt idx="266">
                  <c:v>-0.48253189723761314</c:v>
                </c:pt>
                <c:pt idx="267">
                  <c:v>-0.45299559551495738</c:v>
                </c:pt>
                <c:pt idx="268">
                  <c:v>-0.42455606992330541</c:v>
                </c:pt>
                <c:pt idx="269">
                  <c:v>-0.3971527083934463</c:v>
                </c:pt>
                <c:pt idx="270">
                  <c:v>-0.37072928953679574</c:v>
                </c:pt>
                <c:pt idx="271">
                  <c:v>-0.34523359471992054</c:v>
                </c:pt>
                <c:pt idx="272">
                  <c:v>-0.32061706012811264</c:v>
                </c:pt>
                <c:pt idx="273">
                  <c:v>-0.29683446415130543</c:v>
                </c:pt>
                <c:pt idx="274">
                  <c:v>-0.2738436460284277</c:v>
                </c:pt>
                <c:pt idx="275">
                  <c:v>-0.25160525220458374</c:v>
                </c:pt>
                <c:pt idx="276">
                  <c:v>-0.23008250730164614</c:v>
                </c:pt>
                <c:pt idx="277">
                  <c:v>-0.20924100698792525</c:v>
                </c:pt>
                <c:pt idx="278">
                  <c:v>-0.18904853036532165</c:v>
                </c:pt>
                <c:pt idx="279">
                  <c:v>-0.16947486978065363</c:v>
                </c:pt>
                <c:pt idx="280">
                  <c:v>-0.15049167621783199</c:v>
                </c:pt>
                <c:pt idx="281">
                  <c:v>-0.13207231864497304</c:v>
                </c:pt>
                <c:pt idx="282">
                  <c:v>-0.11419175587972163</c:v>
                </c:pt>
                <c:pt idx="283">
                  <c:v>-9.6826419701232846E-2</c:v>
                </c:pt>
                <c:pt idx="284">
                  <c:v>-7.9954108081445985E-2</c:v>
                </c:pt>
                <c:pt idx="285">
                  <c:v>-6.3553887534638975E-2</c:v>
                </c:pt>
                <c:pt idx="286">
                  <c:v>-4.760600369494461E-2</c:v>
                </c:pt>
                <c:pt idx="287">
                  <c:v>-3.2091799328796911E-2</c:v>
                </c:pt>
                <c:pt idx="288">
                  <c:v>-1.6993639074817546E-2</c:v>
                </c:pt>
                <c:pt idx="289">
                  <c:v>-2.2948402790889944E-3</c:v>
                </c:pt>
                <c:pt idx="290">
                  <c:v>1.2020390639739698E-2</c:v>
                </c:pt>
                <c:pt idx="291">
                  <c:v>2.5967016802194376E-2</c:v>
                </c:pt>
                <c:pt idx="292">
                  <c:v>3.9559224911219881E-2</c:v>
                </c:pt>
                <c:pt idx="293">
                  <c:v>5.2810475135367296E-2</c:v>
                </c:pt>
                <c:pt idx="294">
                  <c:v>6.5733547199410047E-2</c:v>
                </c:pt>
                <c:pt idx="295">
                  <c:v>7.8340583013392862E-2</c:v>
                </c:pt>
                <c:pt idx="296">
                  <c:v>9.0643126138677976E-2</c:v>
                </c:pt>
                <c:pt idx="297">
                  <c:v>0.10265215836062258</c:v>
                </c:pt>
                <c:pt idx="298">
                  <c:v>0.11437813361165028</c:v>
                </c:pt>
                <c:pt idx="299">
                  <c:v>0.1258310094654278</c:v>
                </c:pt>
                <c:pt idx="300">
                  <c:v>0.13702027640213099</c:v>
                </c:pt>
                <c:pt idx="301">
                  <c:v>0.14795498502629767</c:v>
                </c:pt>
                <c:pt idx="302">
                  <c:v>0.15864377140208674</c:v>
                </c:pt>
                <c:pt idx="303">
                  <c:v>0.16909488065586609</c:v>
                </c:pt>
                <c:pt idx="304">
                  <c:v>0.17931618898256252</c:v>
                </c:pt>
                <c:pt idx="305">
                  <c:v>0.18931522418013824</c:v>
                </c:pt>
                <c:pt idx="306">
                  <c:v>0.19909918482561306</c:v>
                </c:pt>
                <c:pt idx="307">
                  <c:v>0.20867495819621973</c:v>
                </c:pt>
                <c:pt idx="308">
                  <c:v>0.21804913703035489</c:v>
                </c:pt>
                <c:pt idx="309">
                  <c:v>0.22722803521494972</c:v>
                </c:pt>
                <c:pt idx="310">
                  <c:v>0.23621770247857632</c:v>
                </c:pt>
                <c:pt idx="311">
                  <c:v>0.24502393816300405</c:v>
                </c:pt>
                <c:pt idx="312">
                  <c:v>0.25365230413990336</c:v>
                </c:pt>
                <c:pt idx="313">
                  <c:v>0.2621081369339654</c:v>
                </c:pt>
                <c:pt idx="314">
                  <c:v>0.27039655910872351</c:v>
                </c:pt>
                <c:pt idx="315">
                  <c:v>0.27852248996687679</c:v>
                </c:pt>
                <c:pt idx="316">
                  <c:v>0.28649065561278253</c:v>
                </c:pt>
                <c:pt idx="317">
                  <c:v>0.29430559842106163</c:v>
                </c:pt>
              </c:numCache>
            </c:numRef>
          </c:yVal>
          <c:smooth val="0"/>
          <c:extLst>
            <c:ext xmlns:c16="http://schemas.microsoft.com/office/drawing/2014/chart" uri="{C3380CC4-5D6E-409C-BE32-E72D297353CC}">
              <c16:uniqueId val="{00000000-4F5B-2946-9AD3-F9D26C33D0E3}"/>
            </c:ext>
          </c:extLst>
        </c:ser>
        <c:ser>
          <c:idx val="1"/>
          <c:order val="1"/>
          <c:tx>
            <c:v>Im</c:v>
          </c:tx>
          <c:spPr>
            <a:ln w="19050" cap="rnd">
              <a:solidFill>
                <a:schemeClr val="accent2"/>
              </a:solidFill>
              <a:round/>
            </a:ln>
            <a:effectLst/>
          </c:spPr>
          <c:marker>
            <c:symbol val="none"/>
          </c:marker>
          <c:xVal>
            <c:numRef>
              <c:f>Sheet1!$M$10:$M$328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Sheet1!$S$10:$S$328</c:f>
              <c:numCache>
                <c:formatCode>General</c:formatCode>
                <c:ptCount val="319"/>
                <c:pt idx="0">
                  <c:v>0</c:v>
                </c:pt>
                <c:pt idx="1">
                  <c:v>2.0836871079104035E-4</c:v>
                </c:pt>
                <c:pt idx="2">
                  <c:v>4.1694980787717955E-4</c:v>
                </c:pt>
                <c:pt idx="3">
                  <c:v>6.2595628601735281E-4</c:v>
                </c:pt>
                <c:pt idx="4">
                  <c:v>8.3560236026275947E-4</c:v>
                </c:pt>
                <c:pt idx="5">
                  <c:v>1.0461040845446423E-3</c:v>
                </c:pt>
                <c:pt idx="6">
                  <c:v>1.2576799804769002E-3</c:v>
                </c:pt>
                <c:pt idx="7">
                  <c:v>1.4705516799211167E-3</c:v>
                </c:pt>
                <c:pt idx="8">
                  <c:v>1.6849445849862611E-3</c:v>
                </c:pt>
                <c:pt idx="9">
                  <c:v>1.9010885492942589E-3</c:v>
                </c:pt>
                <c:pt idx="10">
                  <c:v>2.1192185845379367E-3</c:v>
                </c:pt>
                <c:pt idx="11">
                  <c:v>2.3395755965922153E-3</c:v>
                </c:pt>
                <c:pt idx="12">
                  <c:v>2.5624071557160334E-3</c:v>
                </c:pt>
                <c:pt idx="13">
                  <c:v>2.7879683057051522E-3</c:v>
                </c:pt>
                <c:pt idx="14">
                  <c:v>3.0165224172293168E-3</c:v>
                </c:pt>
                <c:pt idx="15">
                  <c:v>3.2483420910164726E-3</c:v>
                </c:pt>
                <c:pt idx="16">
                  <c:v>3.4837101170381289E-3</c:v>
                </c:pt>
                <c:pt idx="17">
                  <c:v>3.7229204964106576E-3</c:v>
                </c:pt>
                <c:pt idx="18">
                  <c:v>3.9662795333658789E-3</c:v>
                </c:pt>
                <c:pt idx="19">
                  <c:v>4.2141070053702389E-3</c:v>
                </c:pt>
                <c:pt idx="20">
                  <c:v>4.4667374202966032E-3</c:v>
                </c:pt>
                <c:pt idx="21">
                  <c:v>4.724521370489408E-3</c:v>
                </c:pt>
                <c:pt idx="22">
                  <c:v>4.9878269946274055E-3</c:v>
                </c:pt>
                <c:pt idx="23">
                  <c:v>5.2570415594965321E-3</c:v>
                </c:pt>
                <c:pt idx="24">
                  <c:v>5.5325731751587094E-3</c:v>
                </c:pt>
                <c:pt idx="25">
                  <c:v>5.814852658564424E-3</c:v>
                </c:pt>
                <c:pt idx="26">
                  <c:v>6.1043355624355493E-3</c:v>
                </c:pt>
                <c:pt idx="27">
                  <c:v>6.4015043882722656E-3</c:v>
                </c:pt>
                <c:pt idx="28">
                  <c:v>6.706871004651711E-3</c:v>
                </c:pt>
                <c:pt idx="29">
                  <c:v>7.0209792946306013E-3</c:v>
                </c:pt>
                <c:pt idx="30">
                  <c:v>7.3444080590908999E-3</c:v>
                </c:pt>
                <c:pt idx="31">
                  <c:v>7.6777742063377178E-3</c:v>
                </c:pt>
                <c:pt idx="32">
                  <c:v>8.021736262243586E-3</c:v>
                </c:pt>
                <c:pt idx="33">
                  <c:v>8.3769982398173796E-3</c:v>
                </c:pt>
                <c:pt idx="34">
                  <c:v>8.744313912359478E-3</c:v>
                </c:pt>
                <c:pt idx="35">
                  <c:v>9.1244915404655562E-3</c:v>
                </c:pt>
                <c:pt idx="36">
                  <c:v>9.5183991102003995E-3</c:v>
                </c:pt>
                <c:pt idx="37">
                  <c:v>9.9269701479475728E-3</c:v>
                </c:pt>
                <c:pt idx="38">
                  <c:v>1.0351210186951015E-2</c:v>
                </c:pt>
                <c:pt idx="39">
                  <c:v>1.0792203971639601E-2</c:v>
                </c:pt>
                <c:pt idx="40">
                  <c:v>1.1251123498753129E-2</c:v>
                </c:pt>
                <c:pt idx="41">
                  <c:v>1.1729237009413607E-2</c:v>
                </c:pt>
                <c:pt idx="42">
                  <c:v>1.222791906402719E-2</c:v>
                </c:pt>
                <c:pt idx="43">
                  <c:v>1.2748661852764333E-2</c:v>
                </c:pt>
                <c:pt idx="44">
                  <c:v>1.3293087918964074E-2</c:v>
                </c:pt>
                <c:pt idx="45">
                  <c:v>1.3862964501889504E-2</c:v>
                </c:pt>
                <c:pt idx="46">
                  <c:v>1.4460219739741296E-2</c:v>
                </c:pt>
                <c:pt idx="47">
                  <c:v>1.5086961014835754E-2</c:v>
                </c:pt>
                <c:pt idx="48">
                  <c:v>1.5745495771754322E-2</c:v>
                </c:pt>
                <c:pt idx="49">
                  <c:v>1.6438355197778753E-2</c:v>
                </c:pt>
                <c:pt idx="50">
                  <c:v>1.7168321225155811E-2</c:v>
                </c:pt>
                <c:pt idx="51">
                  <c:v>1.7938457399320682E-2</c:v>
                </c:pt>
                <c:pt idx="52">
                  <c:v>1.8752144259441411E-2</c:v>
                </c:pt>
                <c:pt idx="53">
                  <c:v>1.9613120001659483E-2</c:v>
                </c:pt>
                <c:pt idx="54">
                  <c:v>2.0525527346402967E-2</c:v>
                </c:pt>
                <c:pt idx="55">
                  <c:v>2.1493967715736299E-2</c:v>
                </c:pt>
                <c:pt idx="56">
                  <c:v>2.2523564053277538E-2</c:v>
                </c:pt>
                <c:pt idx="57">
                  <c:v>2.3620033898493206E-2</c:v>
                </c:pt>
                <c:pt idx="58">
                  <c:v>2.478977467296653E-2</c:v>
                </c:pt>
                <c:pt idx="59">
                  <c:v>2.6039963566345959E-2</c:v>
                </c:pt>
                <c:pt idx="60">
                  <c:v>2.7378674947273546E-2</c:v>
                </c:pt>
                <c:pt idx="61">
                  <c:v>2.881501889991718E-2</c:v>
                </c:pt>
                <c:pt idx="62">
                  <c:v>3.0359305339562628E-2</c:v>
                </c:pt>
                <c:pt idx="63">
                  <c:v>3.2023239243675505E-2</c:v>
                </c:pt>
                <c:pt idx="64">
                  <c:v>3.3820153917990925E-2</c:v>
                </c:pt>
                <c:pt idx="65">
                  <c:v>3.5765290994489232E-2</c:v>
                </c:pt>
                <c:pt idx="66">
                  <c:v>3.7876138156486341E-2</c:v>
                </c:pt>
                <c:pt idx="67">
                  <c:v>4.0172838578241207E-2</c:v>
                </c:pt>
                <c:pt idx="68">
                  <c:v>4.2678689989452144E-2</c:v>
                </c:pt>
                <c:pt idx="69">
                  <c:v>4.5420756456679055E-2</c:v>
                </c:pt>
                <c:pt idx="70">
                  <c:v>4.8430622871804482E-2</c:v>
                </c:pt>
                <c:pt idx="71">
                  <c:v>5.1745331397081117E-2</c:v>
                </c:pt>
                <c:pt idx="72">
                  <c:v>5.5408551654890503E-2</c:v>
                </c:pt>
                <c:pt idx="73">
                  <c:v>5.947205358781376E-2</c:v>
                </c:pt>
                <c:pt idx="74">
                  <c:v>6.3997575569927259E-2</c:v>
                </c:pt>
                <c:pt idx="75">
                  <c:v>6.905921334643822E-2</c:v>
                </c:pt>
                <c:pt idx="76">
                  <c:v>7.4746501921155728E-2</c:v>
                </c:pt>
                <c:pt idx="77">
                  <c:v>8.1168428947721194E-2</c:v>
                </c:pt>
                <c:pt idx="78">
                  <c:v>8.8458714229364827E-2</c:v>
                </c:pt>
                <c:pt idx="79">
                  <c:v>9.6782830697433861E-2</c:v>
                </c:pt>
                <c:pt idx="80">
                  <c:v>0.10634745157649886</c:v>
                </c:pt>
                <c:pt idx="81">
                  <c:v>0.11741332468389773</c:v>
                </c:pt>
                <c:pt idx="82">
                  <c:v>0.13031306068612236</c:v>
                </c:pt>
                <c:pt idx="83">
                  <c:v>0.1454760823534007</c:v>
                </c:pt>
                <c:pt idx="84">
                  <c:v>0.16346419491787118</c:v>
                </c:pt>
                <c:pt idx="85">
                  <c:v>0.18502321477464101</c:v>
                </c:pt>
                <c:pt idx="86">
                  <c:v>0.21115939077957471</c:v>
                </c:pt>
                <c:pt idx="87">
                  <c:v>0.24325498742156121</c:v>
                </c:pt>
                <c:pt idx="88">
                  <c:v>0.28324728728319537</c:v>
                </c:pt>
                <c:pt idx="89">
                  <c:v>0.33391311240524785</c:v>
                </c:pt>
                <c:pt idx="90">
                  <c:v>0.39933410190842095</c:v>
                </c:pt>
                <c:pt idx="91">
                  <c:v>0.48568130652996661</c:v>
                </c:pt>
                <c:pt idx="92">
                  <c:v>0.60258171087024637</c:v>
                </c:pt>
                <c:pt idx="93">
                  <c:v>0.76557558831598138</c:v>
                </c:pt>
                <c:pt idx="94">
                  <c:v>1.0006531932008786</c:v>
                </c:pt>
                <c:pt idx="95">
                  <c:v>1.1581548211142274</c:v>
                </c:pt>
                <c:pt idx="96">
                  <c:v>1.3526805208085899</c:v>
                </c:pt>
                <c:pt idx="97">
                  <c:v>1.5952134561855504</c:v>
                </c:pt>
                <c:pt idx="98">
                  <c:v>1.9001126003892075</c:v>
                </c:pt>
                <c:pt idx="99">
                  <c:v>2.2855422872228179</c:v>
                </c:pt>
                <c:pt idx="100">
                  <c:v>2.7727716848093995</c:v>
                </c:pt>
                <c:pt idx="101">
                  <c:v>3.0612148560849439</c:v>
                </c:pt>
                <c:pt idx="102">
                  <c:v>3.3822366442700438</c:v>
                </c:pt>
                <c:pt idx="103">
                  <c:v>3.7364083284088196</c:v>
                </c:pt>
                <c:pt idx="104">
                  <c:v>4.1221244501328886</c:v>
                </c:pt>
                <c:pt idx="105">
                  <c:v>4.9636997706857828</c:v>
                </c:pt>
                <c:pt idx="106">
                  <c:v>5.8043103165953083</c:v>
                </c:pt>
                <c:pt idx="107">
                  <c:v>6.4485358777012181</c:v>
                </c:pt>
                <c:pt idx="108">
                  <c:v>6.6243950177738595</c:v>
                </c:pt>
                <c:pt idx="109">
                  <c:v>6.6740658527561951</c:v>
                </c:pt>
                <c:pt idx="110">
                  <c:v>6.5918044721141813</c:v>
                </c:pt>
                <c:pt idx="111">
                  <c:v>6.3870697994011882</c:v>
                </c:pt>
                <c:pt idx="112">
                  <c:v>5.7055604595594422</c:v>
                </c:pt>
                <c:pt idx="113">
                  <c:v>4.8560778854198272</c:v>
                </c:pt>
                <c:pt idx="114">
                  <c:v>4.023666490063265</c:v>
                </c:pt>
                <c:pt idx="115">
                  <c:v>3.6456180945539467</c:v>
                </c:pt>
                <c:pt idx="116">
                  <c:v>3.2997792598236422</c:v>
                </c:pt>
                <c:pt idx="117">
                  <c:v>2.9871118779874872</c:v>
                </c:pt>
                <c:pt idx="118">
                  <c:v>2.7066509765501858</c:v>
                </c:pt>
                <c:pt idx="119">
                  <c:v>1.8594757018351153</c:v>
                </c:pt>
                <c:pt idx="120">
                  <c:v>1.5634729542594941</c:v>
                </c:pt>
                <c:pt idx="121">
                  <c:v>1.3278367552768962</c:v>
                </c:pt>
                <c:pt idx="122">
                  <c:v>1.1386641452149222</c:v>
                </c:pt>
                <c:pt idx="123">
                  <c:v>0.98534619989334959</c:v>
                </c:pt>
                <c:pt idx="124">
                  <c:v>0.8598740973374156</c:v>
                </c:pt>
                <c:pt idx="125">
                  <c:v>0.75620855788543073</c:v>
                </c:pt>
                <c:pt idx="126">
                  <c:v>0.59709412419445274</c:v>
                </c:pt>
                <c:pt idx="127">
                  <c:v>0.48286074365169934</c:v>
                </c:pt>
                <c:pt idx="128">
                  <c:v>0.3984425430594159</c:v>
                </c:pt>
                <c:pt idx="129">
                  <c:v>0.33448605548794857</c:v>
                </c:pt>
                <c:pt idx="130">
                  <c:v>0.28498344100787026</c:v>
                </c:pt>
                <c:pt idx="131">
                  <c:v>0.2459538121486769</c:v>
                </c:pt>
                <c:pt idx="132">
                  <c:v>0.21468456528473759</c:v>
                </c:pt>
                <c:pt idx="133">
                  <c:v>0.18928058743677698</c:v>
                </c:pt>
                <c:pt idx="134">
                  <c:v>0.16838808354682369</c:v>
                </c:pt>
                <c:pt idx="135">
                  <c:v>0.15102053236207152</c:v>
                </c:pt>
                <c:pt idx="136">
                  <c:v>0.13644613180138127</c:v>
                </c:pt>
                <c:pt idx="137">
                  <c:v>0.12411327613799455</c:v>
                </c:pt>
                <c:pt idx="138">
                  <c:v>0.1136001462620413</c:v>
                </c:pt>
                <c:pt idx="139">
                  <c:v>0.10457993953254585</c:v>
                </c:pt>
                <c:pt idx="140">
                  <c:v>9.6796456777010903E-2</c:v>
                </c:pt>
                <c:pt idx="141">
                  <c:v>9.0046680421145137E-2</c:v>
                </c:pt>
                <c:pt idx="142">
                  <c:v>8.4168155164145123E-2</c:v>
                </c:pt>
                <c:pt idx="143">
                  <c:v>7.9029721444755424E-2</c:v>
                </c:pt>
                <c:pt idx="144">
                  <c:v>7.4524624706026998E-2</c:v>
                </c:pt>
                <c:pt idx="145">
                  <c:v>7.0565331510914528E-2</c:v>
                </c:pt>
                <c:pt idx="146">
                  <c:v>6.7079587682076655E-2</c:v>
                </c:pt>
                <c:pt idx="147">
                  <c:v>6.4007391028810215E-2</c:v>
                </c:pt>
                <c:pt idx="148">
                  <c:v>6.1298645054201066E-2</c:v>
                </c:pt>
                <c:pt idx="149">
                  <c:v>5.891132499324267E-2</c:v>
                </c:pt>
                <c:pt idx="150">
                  <c:v>5.6810033076956305E-2</c:v>
                </c:pt>
                <c:pt idx="151">
                  <c:v>5.4964852232659844E-2</c:v>
                </c:pt>
                <c:pt idx="152">
                  <c:v>5.3350430616919006E-2</c:v>
                </c:pt>
                <c:pt idx="153">
                  <c:v>5.1945246190353511E-2</c:v>
                </c:pt>
                <c:pt idx="154">
                  <c:v>5.0731012856535404E-2</c:v>
                </c:pt>
                <c:pt idx="155">
                  <c:v>4.9692198790735664E-2</c:v>
                </c:pt>
                <c:pt idx="156">
                  <c:v>4.8815634376098385E-2</c:v>
                </c:pt>
                <c:pt idx="157">
                  <c:v>4.8090192276470128E-2</c:v>
                </c:pt>
                <c:pt idx="158">
                  <c:v>4.7506526055252046E-2</c:v>
                </c:pt>
                <c:pt idx="159">
                  <c:v>4.7056856720115614E-2</c:v>
                </c:pt>
                <c:pt idx="160">
                  <c:v>4.6734798867270319E-2</c:v>
                </c:pt>
                <c:pt idx="161">
                  <c:v>4.6535219886480912E-2</c:v>
                </c:pt>
                <c:pt idx="162">
                  <c:v>4.6454127094811892E-2</c:v>
                </c:pt>
                <c:pt idx="163">
                  <c:v>4.6488578786668761E-2</c:v>
                </c:pt>
                <c:pt idx="164">
                  <c:v>4.6636616090514123E-2</c:v>
                </c:pt>
                <c:pt idx="165">
                  <c:v>4.6897213262303158E-2</c:v>
                </c:pt>
                <c:pt idx="166">
                  <c:v>4.7270244663675326E-2</c:v>
                </c:pt>
                <c:pt idx="167">
                  <c:v>4.7756467201929748E-2</c:v>
                </c:pt>
                <c:pt idx="168">
                  <c:v>4.8357517475176887E-2</c:v>
                </c:pt>
                <c:pt idx="169">
                  <c:v>4.9075923291791855E-2</c:v>
                </c:pt>
                <c:pt idx="170">
                  <c:v>4.9915129637504725E-2</c:v>
                </c:pt>
                <c:pt idx="171">
                  <c:v>5.0879539563617057E-2</c:v>
                </c:pt>
                <c:pt idx="172">
                  <c:v>5.1974570882825248E-2</c:v>
                </c:pt>
                <c:pt idx="173">
                  <c:v>5.3206730002300098E-2</c:v>
                </c:pt>
                <c:pt idx="174">
                  <c:v>5.4583704715823897E-2</c:v>
                </c:pt>
                <c:pt idx="175">
                  <c:v>5.6114478339314489E-2</c:v>
                </c:pt>
                <c:pt idx="176">
                  <c:v>5.7809468232256279E-2</c:v>
                </c:pt>
                <c:pt idx="177">
                  <c:v>5.9680692532185574E-2</c:v>
                </c:pt>
                <c:pt idx="178">
                  <c:v>6.1741969878715219E-2</c:v>
                </c:pt>
                <c:pt idx="179">
                  <c:v>6.4009158066030802E-2</c:v>
                </c:pt>
                <c:pt idx="180">
                  <c:v>6.6500439000314077E-2</c:v>
                </c:pt>
                <c:pt idx="181">
                  <c:v>6.9236659131293371E-2</c:v>
                </c:pt>
                <c:pt idx="182">
                  <c:v>7.2241736779638965E-2</c:v>
                </c:pt>
                <c:pt idx="183">
                  <c:v>7.5543150631622244E-2</c:v>
                </c:pt>
                <c:pt idx="184">
                  <c:v>7.9172527301232157E-2</c:v>
                </c:pt>
                <c:pt idx="185">
                  <c:v>8.3166350510159984E-2</c:v>
                </c:pt>
                <c:pt idx="186">
                  <c:v>8.756682043285989E-2</c:v>
                </c:pt>
                <c:pt idx="187">
                  <c:v>9.2422899536305281E-2</c:v>
                </c:pt>
                <c:pt idx="188">
                  <c:v>9.7791591408894249E-2</c:v>
                </c:pt>
                <c:pt idx="189">
                  <c:v>0.10373951243695531</c:v>
                </c:pt>
                <c:pt idx="190">
                  <c:v>0.11034483387577086</c:v>
                </c:pt>
                <c:pt idx="191">
                  <c:v>0.11769969543601069</c:v>
                </c:pt>
                <c:pt idx="192">
                  <c:v>0.12591322314613193</c:v>
                </c:pt>
                <c:pt idx="193">
                  <c:v>0.13511532702182119</c:v>
                </c:pt>
                <c:pt idx="194">
                  <c:v>0.14546151231186635</c:v>
                </c:pt>
                <c:pt idx="195">
                  <c:v>0.15713901796858271</c:v>
                </c:pt>
                <c:pt idx="196">
                  <c:v>0.17037470634025631</c:v>
                </c:pt>
                <c:pt idx="197">
                  <c:v>0.18544528158315107</c:v>
                </c:pt>
                <c:pt idx="198">
                  <c:v>0.20269062918239605</c:v>
                </c:pt>
                <c:pt idx="199">
                  <c:v>0.22253137145536042</c:v>
                </c:pt>
                <c:pt idx="200">
                  <c:v>0.24549216136255275</c:v>
                </c:pt>
                <c:pt idx="201">
                  <c:v>0.27223284182262969</c:v>
                </c:pt>
                <c:pt idx="202">
                  <c:v>0.30359045118890066</c:v>
                </c:pt>
                <c:pt idx="203">
                  <c:v>0.34063624752247701</c:v>
                </c:pt>
                <c:pt idx="204">
                  <c:v>0.38475355027686947</c:v>
                </c:pt>
                <c:pt idx="205">
                  <c:v>0.43774430664483821</c:v>
                </c:pt>
                <c:pt idx="206">
                  <c:v>0.50197472423422018</c:v>
                </c:pt>
                <c:pt idx="207">
                  <c:v>0.58057227503244302</c:v>
                </c:pt>
                <c:pt idx="208">
                  <c:v>0.67768530266097637</c:v>
                </c:pt>
                <c:pt idx="209">
                  <c:v>0.7988052066150354</c:v>
                </c:pt>
                <c:pt idx="210">
                  <c:v>0.95111130012193801</c:v>
                </c:pt>
                <c:pt idx="211">
                  <c:v>1.1436855852442536</c:v>
                </c:pt>
                <c:pt idx="212">
                  <c:v>1.3871624891489456</c:v>
                </c:pt>
                <c:pt idx="213">
                  <c:v>1.6917597879256754</c:v>
                </c:pt>
                <c:pt idx="214">
                  <c:v>2.0615709813073813</c:v>
                </c:pt>
                <c:pt idx="215">
                  <c:v>2.4822282673965965</c:v>
                </c:pt>
                <c:pt idx="216">
                  <c:v>2.9024053715560605</c:v>
                </c:pt>
                <c:pt idx="217">
                  <c:v>3.224392064415623</c:v>
                </c:pt>
                <c:pt idx="218">
                  <c:v>3.3370329263780976</c:v>
                </c:pt>
                <c:pt idx="219">
                  <c:v>3.1934126222670827</c:v>
                </c:pt>
                <c:pt idx="220">
                  <c:v>2.8525374137063975</c:v>
                </c:pt>
                <c:pt idx="221">
                  <c:v>2.4276772218146792</c:v>
                </c:pt>
                <c:pt idx="222">
                  <c:v>2.011354152240433</c:v>
                </c:pt>
                <c:pt idx="223">
                  <c:v>1.6492946010817657</c:v>
                </c:pt>
                <c:pt idx="224">
                  <c:v>1.3526158657729388</c:v>
                </c:pt>
                <c:pt idx="225">
                  <c:v>1.1159446473648933</c:v>
                </c:pt>
                <c:pt idx="226">
                  <c:v>0.92880271073752418</c:v>
                </c:pt>
                <c:pt idx="227">
                  <c:v>0.78069024185516078</c:v>
                </c:pt>
                <c:pt idx="228">
                  <c:v>0.66276204706344588</c:v>
                </c:pt>
                <c:pt idx="229">
                  <c:v>0.56806656774068043</c:v>
                </c:pt>
                <c:pt idx="230">
                  <c:v>0.49129926539709806</c:v>
                </c:pt>
                <c:pt idx="231">
                  <c:v>0.42845565486989601</c:v>
                </c:pt>
                <c:pt idx="232">
                  <c:v>0.37651602422398067</c:v>
                </c:pt>
                <c:pt idx="233">
                  <c:v>0.33319404913822986</c:v>
                </c:pt>
                <c:pt idx="234">
                  <c:v>0.29674690160179162</c:v>
                </c:pt>
                <c:pt idx="235">
                  <c:v>0.26583514628549532</c:v>
                </c:pt>
                <c:pt idx="236">
                  <c:v>0.23942027919765646</c:v>
                </c:pt>
                <c:pt idx="237">
                  <c:v>0.21668987218601446</c:v>
                </c:pt>
                <c:pt idx="238">
                  <c:v>0.19700270422453295</c:v>
                </c:pt>
                <c:pt idx="239">
                  <c:v>0.17984831054139655</c:v>
                </c:pt>
                <c:pt idx="240">
                  <c:v>0.16481694785486026</c:v>
                </c:pt>
                <c:pt idx="241">
                  <c:v>0.15157711826639966</c:v>
                </c:pt>
                <c:pt idx="242">
                  <c:v>0.13985861216499848</c:v>
                </c:pt>
                <c:pt idx="243">
                  <c:v>0.1294396097026618</c:v>
                </c:pt>
                <c:pt idx="244">
                  <c:v>0.12013678970739826</c:v>
                </c:pt>
                <c:pt idx="245">
                  <c:v>0.11179768465186722</c:v>
                </c:pt>
                <c:pt idx="246">
                  <c:v>0.10429472626782738</c:v>
                </c:pt>
                <c:pt idx="247">
                  <c:v>9.7520573635542826E-2</c:v>
                </c:pt>
                <c:pt idx="248">
                  <c:v>9.1384421513613673E-2</c:v>
                </c:pt>
                <c:pt idx="249">
                  <c:v>8.5809063425679524E-2</c:v>
                </c:pt>
                <c:pt idx="250">
                  <c:v>8.0728540027675849E-2</c:v>
                </c:pt>
                <c:pt idx="251">
                  <c:v>7.6086244447071169E-2</c:v>
                </c:pt>
                <c:pt idx="252">
                  <c:v>7.1833386765128071E-2</c:v>
                </c:pt>
                <c:pt idx="253">
                  <c:v>6.7927742540847033E-2</c:v>
                </c:pt>
                <c:pt idx="254">
                  <c:v>6.4332627341012291E-2</c:v>
                </c:pt>
                <c:pt idx="255">
                  <c:v>6.1016052142342195E-2</c:v>
                </c:pt>
                <c:pt idx="256">
                  <c:v>5.7950024289711272E-2</c:v>
                </c:pt>
                <c:pt idx="257">
                  <c:v>5.5109966213496384E-2</c:v>
                </c:pt>
                <c:pt idx="258">
                  <c:v>5.2474229903189472E-2</c:v>
                </c:pt>
                <c:pt idx="259">
                  <c:v>5.0023689625827629E-2</c:v>
                </c:pt>
                <c:pt idx="260">
                  <c:v>4.7741398879420749E-2</c:v>
                </c:pt>
                <c:pt idx="261">
                  <c:v>4.5612300316617692E-2</c:v>
                </c:pt>
                <c:pt idx="262">
                  <c:v>4.3622979537294986E-2</c:v>
                </c:pt>
                <c:pt idx="263">
                  <c:v>4.1761455362549993E-2</c:v>
                </c:pt>
                <c:pt idx="264">
                  <c:v>4.0017000566909149E-2</c:v>
                </c:pt>
                <c:pt idx="265">
                  <c:v>3.8379988136843325E-2</c:v>
                </c:pt>
                <c:pt idx="266">
                  <c:v>3.6841759000580121E-2</c:v>
                </c:pt>
                <c:pt idx="267">
                  <c:v>3.539450788192898E-2</c:v>
                </c:pt>
                <c:pt idx="268">
                  <c:v>3.4031184504479603E-2</c:v>
                </c:pt>
                <c:pt idx="269">
                  <c:v>3.2745407839389638E-2</c:v>
                </c:pt>
                <c:pt idx="270">
                  <c:v>3.1531391471443973E-2</c:v>
                </c:pt>
                <c:pt idx="271">
                  <c:v>3.0383878470945147E-2</c:v>
                </c:pt>
                <c:pt idx="272">
                  <c:v>2.9298084416563969E-2</c:v>
                </c:pt>
                <c:pt idx="273">
                  <c:v>2.8269647427078524E-2</c:v>
                </c:pt>
                <c:pt idx="274">
                  <c:v>2.7294584236334993E-2</c:v>
                </c:pt>
                <c:pt idx="275">
                  <c:v>2.6369251492497869E-2</c:v>
                </c:pt>
                <c:pt idx="276">
                  <c:v>2.5490311585092858E-2</c:v>
                </c:pt>
                <c:pt idx="277">
                  <c:v>2.4654702405832951E-2</c:v>
                </c:pt>
                <c:pt idx="278">
                  <c:v>2.3859610535257154E-2</c:v>
                </c:pt>
                <c:pt idx="279">
                  <c:v>2.3102447419662383E-2</c:v>
                </c:pt>
                <c:pt idx="280">
                  <c:v>2.2380828163978329E-2</c:v>
                </c:pt>
                <c:pt idx="281">
                  <c:v>2.1692552618033295E-2</c:v>
                </c:pt>
                <c:pt idx="282">
                  <c:v>2.1035588477625877E-2</c:v>
                </c:pt>
                <c:pt idx="283">
                  <c:v>2.0408056159244341E-2</c:v>
                </c:pt>
                <c:pt idx="284">
                  <c:v>1.9808215239203866E-2</c:v>
                </c:pt>
                <c:pt idx="285">
                  <c:v>1.9234452275285651E-2</c:v>
                </c:pt>
                <c:pt idx="286">
                  <c:v>1.8685269852374065E-2</c:v>
                </c:pt>
                <c:pt idx="287">
                  <c:v>1.815927671370866E-2</c:v>
                </c:pt>
                <c:pt idx="288">
                  <c:v>1.7655178856692832E-2</c:v>
                </c:pt>
                <c:pt idx="289">
                  <c:v>1.7171771487155481E-2</c:v>
                </c:pt>
                <c:pt idx="290">
                  <c:v>1.6707931738892279E-2</c:v>
                </c:pt>
                <c:pt idx="291">
                  <c:v>1.6262612076522229E-2</c:v>
                </c:pt>
                <c:pt idx="292">
                  <c:v>1.5834834309424537E-2</c:v>
                </c:pt>
                <c:pt idx="293">
                  <c:v>1.5423684152988958E-2</c:v>
                </c:pt>
                <c:pt idx="294">
                  <c:v>1.5028306280790623E-2</c:v>
                </c:pt>
                <c:pt idx="295">
                  <c:v>1.4647899817745761E-2</c:v>
                </c:pt>
                <c:pt idx="296">
                  <c:v>1.4281714229941133E-2</c:v>
                </c:pt>
                <c:pt idx="297">
                  <c:v>1.3929045571769941E-2</c:v>
                </c:pt>
                <c:pt idx="298">
                  <c:v>1.3589233055343829E-2</c:v>
                </c:pt>
                <c:pt idx="299">
                  <c:v>1.3261655910962298E-2</c:v>
                </c:pt>
                <c:pt idx="300">
                  <c:v>1.2945730510779459E-2</c:v>
                </c:pt>
                <c:pt idx="301">
                  <c:v>1.2640907730768746E-2</c:v>
                </c:pt>
                <c:pt idx="302">
                  <c:v>1.2346670528703304E-2</c:v>
                </c:pt>
                <c:pt idx="303">
                  <c:v>1.206253171818376E-2</c:v>
                </c:pt>
                <c:pt idx="304">
                  <c:v>1.1788031920796511E-2</c:v>
                </c:pt>
                <c:pt idx="305">
                  <c:v>1.1522737680304942E-2</c:v>
                </c:pt>
                <c:pt idx="306">
                  <c:v>1.1266239724393256E-2</c:v>
                </c:pt>
                <c:pt idx="307">
                  <c:v>1.1018151360920637E-2</c:v>
                </c:pt>
                <c:pt idx="308">
                  <c:v>1.0778106996925767E-2</c:v>
                </c:pt>
                <c:pt idx="309">
                  <c:v>1.0545760769764545E-2</c:v>
                </c:pt>
                <c:pt idx="310">
                  <c:v>1.0320785280785481E-2</c:v>
                </c:pt>
                <c:pt idx="311">
                  <c:v>1.0102870422860295E-2</c:v>
                </c:pt>
                <c:pt idx="312">
                  <c:v>9.8917222939056398E-3</c:v>
                </c:pt>
                <c:pt idx="313">
                  <c:v>9.687062189264262E-3</c:v>
                </c:pt>
                <c:pt idx="314">
                  <c:v>9.4886256664729589E-3</c:v>
                </c:pt>
                <c:pt idx="315">
                  <c:v>9.2961616765352192E-3</c:v>
                </c:pt>
                <c:pt idx="316">
                  <c:v>9.1094317563490193E-3</c:v>
                </c:pt>
                <c:pt idx="317">
                  <c:v>8.9282092774188304E-3</c:v>
                </c:pt>
                <c:pt idx="318">
                  <c:v>8.7522787464133379E-3</c:v>
                </c:pt>
              </c:numCache>
            </c:numRef>
          </c:yVal>
          <c:smooth val="0"/>
          <c:extLst>
            <c:ext xmlns:c16="http://schemas.microsoft.com/office/drawing/2014/chart" uri="{C3380CC4-5D6E-409C-BE32-E72D297353CC}">
              <c16:uniqueId val="{00000001-4F5B-2946-9AD3-F9D26C33D0E3}"/>
            </c:ext>
          </c:extLst>
        </c:ser>
        <c:dLbls>
          <c:showLegendKey val="0"/>
          <c:showVal val="0"/>
          <c:showCatName val="0"/>
          <c:showSerName val="0"/>
          <c:showPercent val="0"/>
          <c:showBubbleSize val="0"/>
        </c:dLbls>
        <c:axId val="1287269792"/>
        <c:axId val="1264353536"/>
      </c:scatterChart>
      <c:valAx>
        <c:axId val="1287269792"/>
        <c:scaling>
          <c:orientation val="minMax"/>
          <c:max val="3"/>
          <c:min val="0"/>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000" b="0" i="0" u="none" strike="noStrike" kern="1200" baseline="0">
                    <a:solidFill>
                      <a:sysClr val="windowText" lastClr="000000">
                        <a:lumMod val="65000"/>
                        <a:lumOff val="35000"/>
                      </a:sysClr>
                    </a:solidFill>
                    <a:latin typeface="+mn-lt"/>
                    <a:ea typeface="+mn-ea"/>
                    <a:cs typeface="+mn-cs"/>
                  </a:defRPr>
                </a:pPr>
                <a:r>
                  <a:rPr lang="en-GB" sz="2000" b="0" i="0" kern="1200" baseline="0">
                    <a:solidFill>
                      <a:srgbClr val="595959"/>
                    </a:solidFill>
                    <a:effectLst/>
                    <a:latin typeface="Symbol" pitchFamily="2" charset="2"/>
                  </a:rPr>
                  <a:t>w/w</a:t>
                </a:r>
                <a:r>
                  <a:rPr lang="en-GB" sz="1200" b="0" i="0" kern="1200" baseline="0">
                    <a:solidFill>
                      <a:srgbClr val="595959"/>
                    </a:solidFill>
                    <a:effectLst/>
                    <a:latin typeface="Calibri" panose="020F0502020204030204" pitchFamily="34" charset="0"/>
                  </a:rPr>
                  <a:t>o1</a:t>
                </a:r>
                <a:endParaRPr lang="en-CH" sz="2000">
                  <a:effectLst/>
                </a:endParaRPr>
              </a:p>
            </c:rich>
          </c:tx>
          <c:layout>
            <c:manualLayout>
              <c:xMode val="edge"/>
              <c:yMode val="edge"/>
              <c:x val="0.80944305956802864"/>
              <c:y val="0.68248727450786861"/>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000" b="0" i="0" u="none" strike="noStrike" kern="1200" baseline="0">
                  <a:solidFill>
                    <a:sysClr val="windowText" lastClr="000000">
                      <a:lumMod val="65000"/>
                      <a:lumOff val="35000"/>
                    </a:sys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264353536"/>
        <c:crosses val="autoZero"/>
        <c:crossBetween val="midCat"/>
      </c:valAx>
      <c:valAx>
        <c:axId val="1264353536"/>
        <c:scaling>
          <c:orientation val="minMax"/>
          <c:max val="16"/>
          <c:min val="-12"/>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287269792"/>
        <c:crosses val="autoZero"/>
        <c:crossBetween val="midCat"/>
      </c:valAx>
      <c:spPr>
        <a:noFill/>
        <a:ln>
          <a:noFill/>
        </a:ln>
        <a:effectLst/>
      </c:spPr>
    </c:plotArea>
    <c:legend>
      <c:legendPos val="b"/>
      <c:layout>
        <c:manualLayout>
          <c:xMode val="edge"/>
          <c:yMode val="edge"/>
          <c:x val="0.10371697039088638"/>
          <c:y val="0.69938237951692872"/>
          <c:w val="0.12460536105953067"/>
          <c:h val="0.1247150302177645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CH" sz="2000" b="0" i="0" u="none" strike="noStrike" kern="1200" spc="0" baseline="0" noProof="0">
                <a:solidFill>
                  <a:schemeClr val="tx1">
                    <a:lumMod val="65000"/>
                    <a:lumOff val="35000"/>
                  </a:schemeClr>
                </a:solidFill>
                <a:latin typeface="+mn-lt"/>
                <a:ea typeface="+mn-ea"/>
                <a:cs typeface="+mn-cs"/>
              </a:defRPr>
            </a:pPr>
            <a:r>
              <a:rPr lang="fr-CH" sz="2000" noProof="0" dirty="0"/>
              <a:t>Pression</a:t>
            </a:r>
            <a:r>
              <a:rPr lang="fr-CH" sz="2000" baseline="0" noProof="0" dirty="0"/>
              <a:t> atmosphérique et distance entre molécules </a:t>
            </a:r>
            <a:r>
              <a:rPr lang="fr-CH" sz="1200" baseline="0" noProof="0" dirty="0"/>
              <a:t>(la flèche donne la gamme de longueur d'onde de la lumière visible)</a:t>
            </a:r>
            <a:endParaRPr lang="fr-CH" sz="2000" noProof="0" dirty="0"/>
          </a:p>
        </c:rich>
      </c:tx>
      <c:layout>
        <c:manualLayout>
          <c:xMode val="edge"/>
          <c:yMode val="edge"/>
          <c:x val="0.12649805419611915"/>
          <c:y val="0"/>
        </c:manualLayout>
      </c:layout>
      <c:overlay val="0"/>
      <c:spPr>
        <a:noFill/>
        <a:ln>
          <a:noFill/>
        </a:ln>
        <a:effectLst/>
      </c:spPr>
      <c:txPr>
        <a:bodyPr rot="0" spcFirstLastPara="1" vertOverflow="ellipsis" vert="horz" wrap="square" anchor="ctr" anchorCtr="1"/>
        <a:lstStyle/>
        <a:p>
          <a:pPr>
            <a:defRPr lang="fr-CH" sz="2000" b="0" i="0" u="none" strike="noStrike" kern="1200" spc="0" baseline="0" noProof="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7424963528876095"/>
          <c:y val="0.14004246864975212"/>
          <c:w val="0.66254336720921359"/>
          <c:h val="0.75420877077865267"/>
        </c:manualLayout>
      </c:layout>
      <c:scatterChart>
        <c:scatterStyle val="lineMarker"/>
        <c:varyColors val="0"/>
        <c:ser>
          <c:idx val="1"/>
          <c:order val="1"/>
          <c:tx>
            <c:strRef>
              <c:f>Sheet1!$C$8</c:f>
              <c:strCache>
                <c:ptCount val="1"/>
                <c:pt idx="0">
                  <c:v>d(nm)</c:v>
                </c:pt>
              </c:strCache>
            </c:strRef>
          </c:tx>
          <c:spPr>
            <a:ln w="19050" cap="rnd">
              <a:solidFill>
                <a:schemeClr val="accent2"/>
              </a:solidFill>
              <a:round/>
            </a:ln>
            <a:effectLst/>
          </c:spPr>
          <c:marker>
            <c:symbol val="none"/>
          </c:marker>
          <c:xVal>
            <c:numRef>
              <c:f>Sheet1!$A$9:$A$39</c:f>
              <c:numCache>
                <c:formatCode>General</c:formatCode>
                <c:ptCount val="31"/>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numCache>
            </c:numRef>
          </c:xVal>
          <c:yVal>
            <c:numRef>
              <c:f>Sheet1!$C$9:$C$39</c:f>
              <c:numCache>
                <c:formatCode>General</c:formatCode>
                <c:ptCount val="31"/>
                <c:pt idx="0">
                  <c:v>3.3560668262441897</c:v>
                </c:pt>
                <c:pt idx="1">
                  <c:v>5.4219472779459554</c:v>
                </c:pt>
                <c:pt idx="2">
                  <c:v>8.7595133848167812</c:v>
                </c:pt>
                <c:pt idx="3">
                  <c:v>14.151571530561302</c:v>
                </c:pt>
                <c:pt idx="4">
                  <c:v>22.86279705122935</c:v>
                </c:pt>
                <c:pt idx="5">
                  <c:v>36.936356352852997</c:v>
                </c:pt>
                <c:pt idx="6">
                  <c:v>59.673119503616668</c:v>
                </c:pt>
                <c:pt idx="7">
                  <c:v>96.405859778799538</c:v>
                </c:pt>
                <c:pt idx="8">
                  <c:v>155.75002408121557</c:v>
                </c:pt>
                <c:pt idx="9">
                  <c:v>251.62443503910129</c:v>
                </c:pt>
                <c:pt idx="10">
                  <c:v>406.51586850305387</c:v>
                </c:pt>
                <c:pt idx="11">
                  <c:v>656.75319377910239</c:v>
                </c:pt>
                <c:pt idx="12">
                  <c:v>1061.0280949852056</c:v>
                </c:pt>
                <c:pt idx="13">
                  <c:v>1714.1608583126106</c:v>
                </c:pt>
                <c:pt idx="14">
                  <c:v>2769.3399091491483</c:v>
                </c:pt>
                <c:pt idx="15">
                  <c:v>4474.0512509168366</c:v>
                </c:pt>
                <c:pt idx="16">
                  <c:v>7228.1248429271382</c:v>
                </c:pt>
                <c:pt idx="17">
                  <c:v>11677.512351749214</c:v>
                </c:pt>
                <c:pt idx="18">
                  <c:v>18865.791292840022</c:v>
                </c:pt>
                <c:pt idx="19">
                  <c:v>30478.929962483387</c:v>
                </c:pt>
                <c:pt idx="20">
                  <c:v>49240.721326676001</c:v>
                </c:pt>
                <c:pt idx="21">
                  <c:v>79551.632546020381</c:v>
                </c:pt>
                <c:pt idx="22">
                  <c:v>128520.90851294278</c:v>
                </c:pt>
                <c:pt idx="23">
                  <c:v>207634.00317946766</c:v>
                </c:pt>
                <c:pt idx="24">
                  <c:v>335446.42482813937</c:v>
                </c:pt>
                <c:pt idx="25">
                  <c:v>541935.82075629965</c:v>
                </c:pt>
                <c:pt idx="26">
                  <c:v>875533.0570873525</c:v>
                </c:pt>
                <c:pt idx="27">
                  <c:v>1414481.3918794938</c:v>
                </c:pt>
                <c:pt idx="28">
                  <c:v>2285187.9683781369</c:v>
                </c:pt>
                <c:pt idx="29">
                  <c:v>3691871.8625780977</c:v>
                </c:pt>
                <c:pt idx="30">
                  <c:v>5964462.4592389064</c:v>
                </c:pt>
              </c:numCache>
            </c:numRef>
          </c:yVal>
          <c:smooth val="0"/>
          <c:extLst>
            <c:ext xmlns:c16="http://schemas.microsoft.com/office/drawing/2014/chart" uri="{C3380CC4-5D6E-409C-BE32-E72D297353CC}">
              <c16:uniqueId val="{00000000-17D8-B94F-99F8-5317C0B55AD2}"/>
            </c:ext>
          </c:extLst>
        </c:ser>
        <c:dLbls>
          <c:showLegendKey val="0"/>
          <c:showVal val="0"/>
          <c:showCatName val="0"/>
          <c:showSerName val="0"/>
          <c:showPercent val="0"/>
          <c:showBubbleSize val="0"/>
        </c:dLbls>
        <c:axId val="1418718496"/>
        <c:axId val="1425684016"/>
      </c:scatterChart>
      <c:scatterChart>
        <c:scatterStyle val="lineMarker"/>
        <c:varyColors val="0"/>
        <c:ser>
          <c:idx val="0"/>
          <c:order val="0"/>
          <c:tx>
            <c:strRef>
              <c:f>Sheet1!$B$8</c:f>
              <c:strCache>
                <c:ptCount val="1"/>
                <c:pt idx="0">
                  <c:v>P(bar)</c:v>
                </c:pt>
              </c:strCache>
            </c:strRef>
          </c:tx>
          <c:spPr>
            <a:ln w="19050" cap="rnd">
              <a:solidFill>
                <a:schemeClr val="accent1"/>
              </a:solidFill>
              <a:round/>
            </a:ln>
            <a:effectLst/>
          </c:spPr>
          <c:marker>
            <c:symbol val="none"/>
          </c:marker>
          <c:xVal>
            <c:numRef>
              <c:f>Sheet1!$A$9:$A$39</c:f>
              <c:numCache>
                <c:formatCode>General</c:formatCode>
                <c:ptCount val="31"/>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numCache>
            </c:numRef>
          </c:xVal>
          <c:yVal>
            <c:numRef>
              <c:f>Sheet1!$B$9:$B$39</c:f>
              <c:numCache>
                <c:formatCode>General</c:formatCode>
                <c:ptCount val="31"/>
                <c:pt idx="0">
                  <c:v>1</c:v>
                </c:pt>
                <c:pt idx="1">
                  <c:v>0.23715152900132189</c:v>
                </c:pt>
                <c:pt idx="2">
                  <c:v>5.6240847707664819E-2</c:v>
                </c:pt>
                <c:pt idx="3">
                  <c:v>1.3337603026203203E-2</c:v>
                </c:pt>
                <c:pt idx="4">
                  <c:v>3.1630329508767472E-3</c:v>
                </c:pt>
                <c:pt idx="5">
                  <c:v>7.5011810058198374E-4</c:v>
                </c:pt>
                <c:pt idx="6">
                  <c:v>1.7789165448458481E-4</c:v>
                </c:pt>
                <c:pt idx="7">
                  <c:v>4.2187277857594146E-5</c:v>
                </c:pt>
                <c:pt idx="8">
                  <c:v>1.0004777448332064E-5</c:v>
                </c:pt>
                <c:pt idx="9">
                  <c:v>2.372648269189893E-6</c:v>
                </c:pt>
                <c:pt idx="10">
                  <c:v>5.6267716482072303E-7</c:v>
                </c:pt>
                <c:pt idx="11">
                  <c:v>1.3343974997136327E-7</c:v>
                </c:pt>
                <c:pt idx="12">
                  <c:v>3.1645440735262904E-8</c:v>
                </c:pt>
                <c:pt idx="13">
                  <c:v>7.5047646562883133E-9</c:v>
                </c:pt>
                <c:pt idx="14">
                  <c:v>1.7797664130338535E-9</c:v>
                </c:pt>
                <c:pt idx="15">
                  <c:v>4.2207432611617659E-10</c:v>
                </c:pt>
                <c:pt idx="16">
                  <c:v>1.0009557179065385E-10</c:v>
                </c:pt>
                <c:pt idx="17">
                  <c:v>2.3737817896415142E-11</c:v>
                </c:pt>
                <c:pt idx="18">
                  <c:v>5.6294598092897941E-12</c:v>
                </c:pt>
                <c:pt idx="19">
                  <c:v>1.3350350012245646E-12</c:v>
                </c:pt>
                <c:pt idx="20">
                  <c:v>3.1660559181068715E-13</c:v>
                </c:pt>
                <c:pt idx="21">
                  <c:v>7.5083500188272858E-14</c:v>
                </c:pt>
                <c:pt idx="22">
                  <c:v>1.7806166872419947E-14</c:v>
                </c:pt>
                <c:pt idx="23">
                  <c:v>4.2227596994470614E-15</c:v>
                </c:pt>
                <c:pt idx="24">
                  <c:v>1.0014339193290368E-15</c:v>
                </c:pt>
                <c:pt idx="25">
                  <c:v>2.3749158516266667E-16</c:v>
                </c:pt>
                <c:pt idx="26">
                  <c:v>5.6321492546274246E-17</c:v>
                </c:pt>
                <c:pt idx="27">
                  <c:v>1.3356728072985446E-17</c:v>
                </c:pt>
                <c:pt idx="28">
                  <c:v>3.1675684849633894E-18</c:v>
                </c:pt>
                <c:pt idx="29">
                  <c:v>7.5119370942546586E-19</c:v>
                </c:pt>
                <c:pt idx="30">
                  <c:v>1.7814673676642459E-19</c:v>
                </c:pt>
              </c:numCache>
            </c:numRef>
          </c:yVal>
          <c:smooth val="0"/>
          <c:extLst>
            <c:ext xmlns:c16="http://schemas.microsoft.com/office/drawing/2014/chart" uri="{C3380CC4-5D6E-409C-BE32-E72D297353CC}">
              <c16:uniqueId val="{00000001-17D8-B94F-99F8-5317C0B55AD2}"/>
            </c:ext>
          </c:extLst>
        </c:ser>
        <c:dLbls>
          <c:showLegendKey val="0"/>
          <c:showVal val="0"/>
          <c:showCatName val="0"/>
          <c:showSerName val="0"/>
          <c:showPercent val="0"/>
          <c:showBubbleSize val="0"/>
        </c:dLbls>
        <c:axId val="1417574464"/>
        <c:axId val="1424066080"/>
      </c:scatterChart>
      <c:valAx>
        <c:axId val="1418718496"/>
        <c:scaling>
          <c:orientation val="minMax"/>
          <c:max val="300"/>
          <c:min val="0"/>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GB" sz="1600"/>
                  <a:t>Altitude (km)</a:t>
                </a:r>
              </a:p>
            </c:rich>
          </c:tx>
          <c:layout>
            <c:manualLayout>
              <c:xMode val="edge"/>
              <c:yMode val="edge"/>
              <c:x val="0.42922659102184119"/>
              <c:y val="0.9535375035291903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425684016"/>
        <c:crosses val="autoZero"/>
        <c:crossBetween val="midCat"/>
      </c:valAx>
      <c:valAx>
        <c:axId val="1425684016"/>
        <c:scaling>
          <c:logBase val="10"/>
          <c:orientation val="minMax"/>
          <c:max val="6000000"/>
          <c:min val="1"/>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t>Distance entre molécules  (nm)</a:t>
                </a:r>
              </a:p>
            </c:rich>
          </c:tx>
          <c:layout>
            <c:manualLayout>
              <c:xMode val="edge"/>
              <c:yMode val="edge"/>
              <c:x val="1.0998180962436236E-3"/>
              <c:y val="0.2688113686984345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title>
        <c:numFmt formatCode="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418718496"/>
        <c:crosses val="autoZero"/>
        <c:crossBetween val="midCat"/>
      </c:valAx>
      <c:valAx>
        <c:axId val="1424066080"/>
        <c:scaling>
          <c:logBase val="10"/>
          <c:orientation val="minMax"/>
          <c:max val="10"/>
          <c:min val="1.0000000000000011E-19"/>
        </c:scaling>
        <c:delete val="0"/>
        <c:axPos val="r"/>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t>Pression</a:t>
                </a:r>
                <a:r>
                  <a:rPr lang="en-GB" sz="1600" baseline="0"/>
                  <a:t> (bar)</a:t>
                </a:r>
                <a:endParaRPr lang="en-GB" sz="1600"/>
              </a:p>
            </c:rich>
          </c:tx>
          <c:layout>
            <c:manualLayout>
              <c:xMode val="edge"/>
              <c:yMode val="edge"/>
              <c:x val="0.96233103939551978"/>
              <c:y val="0.3994536813376414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title>
        <c:numFmt formatCode="0.E+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417574464"/>
        <c:crosses val="max"/>
        <c:crossBetween val="midCat"/>
      </c:valAx>
      <c:valAx>
        <c:axId val="1417574464"/>
        <c:scaling>
          <c:orientation val="minMax"/>
        </c:scaling>
        <c:delete val="1"/>
        <c:axPos val="b"/>
        <c:numFmt formatCode="General" sourceLinked="1"/>
        <c:majorTickMark val="out"/>
        <c:minorTickMark val="none"/>
        <c:tickLblPos val="nextTo"/>
        <c:crossAx val="1424066080"/>
        <c:crosses val="autoZero"/>
        <c:crossBetween val="midCat"/>
      </c:valAx>
      <c:spPr>
        <a:noFill/>
        <a:ln>
          <a:noFill/>
        </a:ln>
        <a:effectLst/>
      </c:spPr>
    </c:plotArea>
    <c:legend>
      <c:legendPos val="b"/>
      <c:layout>
        <c:manualLayout>
          <c:xMode val="edge"/>
          <c:yMode val="edge"/>
          <c:x val="0.34879920554001159"/>
          <c:y val="0.77047458840372229"/>
          <c:w val="0.16524926433693959"/>
          <c:h val="0.1132873231483514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59816126499957"/>
          <c:y val="3.1403796307594462E-2"/>
          <c:w val="0.79237963956130641"/>
          <c:h val="0.95384793508524779"/>
        </c:manualLayout>
      </c:layout>
      <c:scatterChart>
        <c:scatterStyle val="lineMarker"/>
        <c:varyColors val="0"/>
        <c:ser>
          <c:idx val="0"/>
          <c:order val="0"/>
          <c:tx>
            <c:strRef>
              <c:f>Sheet1!$B$1</c:f>
              <c:strCache>
                <c:ptCount val="1"/>
                <c:pt idx="0">
                  <c:v>Env.</c:v>
                </c:pt>
              </c:strCache>
            </c:strRef>
          </c:tx>
          <c:spPr>
            <a:ln w="19050" cap="rnd">
              <a:solidFill>
                <a:srgbClr val="FFC000"/>
              </a:solidFill>
              <a:round/>
            </a:ln>
            <a:effectLst/>
          </c:spPr>
          <c:marker>
            <c:symbol val="none"/>
          </c:marker>
          <c:xVal>
            <c:numRef>
              <c:f>Sheet1!$A$2:$A$202</c:f>
              <c:numCache>
                <c:formatCode>General</c:formatCode>
                <c:ptCount val="2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numCache>
            </c:numRef>
          </c:xVal>
          <c:yVal>
            <c:numRef>
              <c:f>Sheet1!$B$2:$B$202</c:f>
              <c:numCache>
                <c:formatCode>General</c:formatCode>
                <c:ptCount val="201"/>
                <c:pt idx="0">
                  <c:v>1</c:v>
                </c:pt>
                <c:pt idx="1">
                  <c:v>0.97530991202833262</c:v>
                </c:pt>
                <c:pt idx="2">
                  <c:v>0.95122942450071402</c:v>
                </c:pt>
                <c:pt idx="3">
                  <c:v>0.92774348632855286</c:v>
                </c:pt>
                <c:pt idx="4">
                  <c:v>0.90483741803595952</c:v>
                </c:pt>
                <c:pt idx="5">
                  <c:v>0.88249690258459546</c:v>
                </c:pt>
                <c:pt idx="6">
                  <c:v>0.86070797642505781</c:v>
                </c:pt>
                <c:pt idx="7">
                  <c:v>0.83945702076920736</c:v>
                </c:pt>
                <c:pt idx="8">
                  <c:v>0.81873075307798182</c:v>
                </c:pt>
                <c:pt idx="9">
                  <c:v>0.79851621875937706</c:v>
                </c:pt>
                <c:pt idx="10">
                  <c:v>0.77880078307140488</c:v>
                </c:pt>
                <c:pt idx="11">
                  <c:v>0.75957212322496848</c:v>
                </c:pt>
                <c:pt idx="12">
                  <c:v>0.74081822068171788</c:v>
                </c:pt>
                <c:pt idx="13">
                  <c:v>0.72252735364207221</c:v>
                </c:pt>
                <c:pt idx="14">
                  <c:v>0.70468808971871344</c:v>
                </c:pt>
                <c:pt idx="15">
                  <c:v>0.68728927879097224</c:v>
                </c:pt>
                <c:pt idx="16">
                  <c:v>0.67032004603563933</c:v>
                </c:pt>
                <c:pt idx="17">
                  <c:v>0.65376978512984729</c:v>
                </c:pt>
                <c:pt idx="18">
                  <c:v>0.63762815162177333</c:v>
                </c:pt>
                <c:pt idx="19">
                  <c:v>0.62188505646502001</c:v>
                </c:pt>
                <c:pt idx="20">
                  <c:v>0.60653065971263342</c:v>
                </c:pt>
                <c:pt idx="21">
                  <c:v>0.59155536436681511</c:v>
                </c:pt>
                <c:pt idx="22">
                  <c:v>0.57694981038048665</c:v>
                </c:pt>
                <c:pt idx="23">
                  <c:v>0.56270486880695569</c:v>
                </c:pt>
                <c:pt idx="24">
                  <c:v>0.54881163609402639</c:v>
                </c:pt>
                <c:pt idx="25">
                  <c:v>0.53526142851899028</c:v>
                </c:pt>
                <c:pt idx="26">
                  <c:v>0.52204577676101604</c:v>
                </c:pt>
                <c:pt idx="27">
                  <c:v>0.50915642060754918</c:v>
                </c:pt>
                <c:pt idx="28">
                  <c:v>0.49658530379140947</c:v>
                </c:pt>
                <c:pt idx="29">
                  <c:v>0.48432456895536241</c:v>
                </c:pt>
                <c:pt idx="30">
                  <c:v>0.47236655274101469</c:v>
                </c:pt>
                <c:pt idx="31">
                  <c:v>0.46070378099896581</c:v>
                </c:pt>
                <c:pt idx="32">
                  <c:v>0.44932896411722156</c:v>
                </c:pt>
                <c:pt idx="33">
                  <c:v>0.43823499246494918</c:v>
                </c:pt>
                <c:pt idx="34">
                  <c:v>0.42741493194872665</c:v>
                </c:pt>
                <c:pt idx="35">
                  <c:v>0.41686201967850839</c:v>
                </c:pt>
                <c:pt idx="36">
                  <c:v>0.40656965974059911</c:v>
                </c:pt>
                <c:pt idx="37">
                  <c:v>0.39653141907499284</c:v>
                </c:pt>
                <c:pt idx="38">
                  <c:v>0.38674102345450118</c:v>
                </c:pt>
                <c:pt idx="39">
                  <c:v>0.37719235356315689</c:v>
                </c:pt>
                <c:pt idx="40">
                  <c:v>0.36787944117144233</c:v>
                </c:pt>
                <c:pt idx="41">
                  <c:v>0.35879646540595156</c:v>
                </c:pt>
                <c:pt idx="42">
                  <c:v>0.34993774911115533</c:v>
                </c:pt>
                <c:pt idx="43">
                  <c:v>0.34129775530099371</c:v>
                </c:pt>
                <c:pt idx="44">
                  <c:v>0.33287108369807955</c:v>
                </c:pt>
                <c:pt idx="45">
                  <c:v>0.32465246735834974</c:v>
                </c:pt>
                <c:pt idx="46">
                  <c:v>0.31663676937905316</c:v>
                </c:pt>
                <c:pt idx="47">
                  <c:v>0.30881897968801986</c:v>
                </c:pt>
                <c:pt idx="48">
                  <c:v>0.30119421191220203</c:v>
                </c:pt>
                <c:pt idx="49">
                  <c:v>0.29375770032353277</c:v>
                </c:pt>
                <c:pt idx="50">
                  <c:v>0.28650479686019009</c:v>
                </c:pt>
                <c:pt idx="51">
                  <c:v>0.27943096822140728</c:v>
                </c:pt>
                <c:pt idx="52">
                  <c:v>0.27253179303401259</c:v>
                </c:pt>
                <c:pt idx="53">
                  <c:v>0.26580295908892654</c:v>
                </c:pt>
                <c:pt idx="54">
                  <c:v>0.25924026064589151</c:v>
                </c:pt>
                <c:pt idx="55">
                  <c:v>0.25283959580474646</c:v>
                </c:pt>
                <c:pt idx="56">
                  <c:v>0.24659696394160643</c:v>
                </c:pt>
                <c:pt idx="57">
                  <c:v>0.24050846320834213</c:v>
                </c:pt>
                <c:pt idx="58">
                  <c:v>0.23457028809379762</c:v>
                </c:pt>
                <c:pt idx="59">
                  <c:v>0.22877872704522242</c:v>
                </c:pt>
                <c:pt idx="60">
                  <c:v>0.22313016014842982</c:v>
                </c:pt>
                <c:pt idx="61">
                  <c:v>0.21762105686523284</c:v>
                </c:pt>
                <c:pt idx="62">
                  <c:v>0.21224797382674304</c:v>
                </c:pt>
                <c:pt idx="63">
                  <c:v>0.20700755268115259</c:v>
                </c:pt>
                <c:pt idx="64">
                  <c:v>0.20189651799465538</c:v>
                </c:pt>
                <c:pt idx="65">
                  <c:v>0.19691167520419406</c:v>
                </c:pt>
                <c:pt idx="66">
                  <c:v>0.19204990862075408</c:v>
                </c:pt>
                <c:pt idx="67">
                  <c:v>0.18730817948195702</c:v>
                </c:pt>
                <c:pt idx="68">
                  <c:v>0.18268352405273461</c:v>
                </c:pt>
                <c:pt idx="69">
                  <c:v>0.17817305177289841</c:v>
                </c:pt>
                <c:pt idx="70">
                  <c:v>0.17377394345044514</c:v>
                </c:pt>
                <c:pt idx="71">
                  <c:v>0.16948344949947006</c:v>
                </c:pt>
                <c:pt idx="72">
                  <c:v>0.16529888822158653</c:v>
                </c:pt>
                <c:pt idx="73">
                  <c:v>0.16121764412977674</c:v>
                </c:pt>
                <c:pt idx="74">
                  <c:v>0.15723716631362761</c:v>
                </c:pt>
                <c:pt idx="75">
                  <c:v>0.15335496684492847</c:v>
                </c:pt>
                <c:pt idx="76">
                  <c:v>0.14956861922263504</c:v>
                </c:pt>
                <c:pt idx="77">
                  <c:v>0.14587575685622736</c:v>
                </c:pt>
                <c:pt idx="78">
                  <c:v>0.14227407158651353</c:v>
                </c:pt>
                <c:pt idx="79">
                  <c:v>0.13876131224295524</c:v>
                </c:pt>
                <c:pt idx="80">
                  <c:v>0.1353352832366127</c:v>
                </c:pt>
                <c:pt idx="81">
                  <c:v>0.13199384318783022</c:v>
                </c:pt>
                <c:pt idx="82">
                  <c:v>0.12873490358780418</c:v>
                </c:pt>
                <c:pt idx="83">
                  <c:v>0.1255564274931972</c:v>
                </c:pt>
                <c:pt idx="84">
                  <c:v>0.12245642825298191</c:v>
                </c:pt>
                <c:pt idx="85">
                  <c:v>0.11943296826671962</c:v>
                </c:pt>
                <c:pt idx="86">
                  <c:v>0.11648415777349697</c:v>
                </c:pt>
                <c:pt idx="87">
                  <c:v>0.11360815367076371</c:v>
                </c:pt>
                <c:pt idx="88">
                  <c:v>0.11080315836233387</c:v>
                </c:pt>
                <c:pt idx="89">
                  <c:v>0.10806741863482926</c:v>
                </c:pt>
                <c:pt idx="90">
                  <c:v>0.10539922456186433</c:v>
                </c:pt>
                <c:pt idx="91">
                  <c:v>0.1027969084352864</c:v>
                </c:pt>
                <c:pt idx="92">
                  <c:v>0.10025884372280371</c:v>
                </c:pt>
                <c:pt idx="93">
                  <c:v>9.7783444051350046E-2</c:v>
                </c:pt>
                <c:pt idx="94">
                  <c:v>9.5369162215549613E-2</c:v>
                </c:pt>
                <c:pt idx="95">
                  <c:v>9.3014489210663492E-2</c:v>
                </c:pt>
                <c:pt idx="96">
                  <c:v>9.071795328941247E-2</c:v>
                </c:pt>
                <c:pt idx="97">
                  <c:v>8.8478119042087272E-2</c:v>
                </c:pt>
                <c:pt idx="98">
                  <c:v>8.6293586499370495E-2</c:v>
                </c:pt>
                <c:pt idx="99">
                  <c:v>8.4162990257310361E-2</c:v>
                </c:pt>
                <c:pt idx="100">
                  <c:v>8.20849986238988E-2</c:v>
                </c:pt>
                <c:pt idx="101">
                  <c:v>8.0058312786720515E-2</c:v>
                </c:pt>
                <c:pt idx="102">
                  <c:v>7.8081666001153127E-2</c:v>
                </c:pt>
                <c:pt idx="103">
                  <c:v>7.6153822798610327E-2</c:v>
                </c:pt>
                <c:pt idx="104">
                  <c:v>7.4273578214333877E-2</c:v>
                </c:pt>
                <c:pt idx="105">
                  <c:v>7.2439757034251456E-2</c:v>
                </c:pt>
                <c:pt idx="106">
                  <c:v>7.0651213060429569E-2</c:v>
                </c:pt>
                <c:pt idx="107">
                  <c:v>6.8906828394662556E-2</c:v>
                </c:pt>
                <c:pt idx="108">
                  <c:v>6.7205512739749756E-2</c:v>
                </c:pt>
                <c:pt idx="109">
                  <c:v>6.5546202718024332E-2</c:v>
                </c:pt>
                <c:pt idx="110">
                  <c:v>6.392786120670757E-2</c:v>
                </c:pt>
                <c:pt idx="111">
                  <c:v>6.2349476689673403E-2</c:v>
                </c:pt>
                <c:pt idx="112">
                  <c:v>6.0810062625217952E-2</c:v>
                </c:pt>
                <c:pt idx="113">
                  <c:v>5.930865682943872E-2</c:v>
                </c:pt>
                <c:pt idx="114">
                  <c:v>5.7844320874838456E-2</c:v>
                </c:pt>
                <c:pt idx="115">
                  <c:v>5.641613950377735E-2</c:v>
                </c:pt>
                <c:pt idx="116">
                  <c:v>5.502322005640721E-2</c:v>
                </c:pt>
                <c:pt idx="117">
                  <c:v>5.3664691912730107E-2</c:v>
                </c:pt>
                <c:pt idx="118">
                  <c:v>5.2339705948432381E-2</c:v>
                </c:pt>
                <c:pt idx="119">
                  <c:v>5.1047434004154395E-2</c:v>
                </c:pt>
                <c:pt idx="120">
                  <c:v>4.9787068367863944E-2</c:v>
                </c:pt>
                <c:pt idx="121">
                  <c:v>4.8557821270009946E-2</c:v>
                </c:pt>
                <c:pt idx="122">
                  <c:v>4.7358924391140908E-2</c:v>
                </c:pt>
                <c:pt idx="123">
                  <c:v>4.6189628381680101E-2</c:v>
                </c:pt>
                <c:pt idx="124">
                  <c:v>4.5049202393557801E-2</c:v>
                </c:pt>
                <c:pt idx="125">
                  <c:v>4.393693362340742E-2</c:v>
                </c:pt>
                <c:pt idx="126">
                  <c:v>4.2852126867040166E-2</c:v>
                </c:pt>
                <c:pt idx="127">
                  <c:v>4.1794104084919896E-2</c:v>
                </c:pt>
                <c:pt idx="128">
                  <c:v>4.0762203978366211E-2</c:v>
                </c:pt>
                <c:pt idx="129">
                  <c:v>3.9755781576221304E-2</c:v>
                </c:pt>
                <c:pt idx="130">
                  <c:v>3.8774207831722009E-2</c:v>
                </c:pt>
                <c:pt idx="131">
                  <c:v>3.7816869229325069E-2</c:v>
                </c:pt>
                <c:pt idx="132">
                  <c:v>3.6883167401239994E-2</c:v>
                </c:pt>
                <c:pt idx="133">
                  <c:v>3.5972518753429654E-2</c:v>
                </c:pt>
                <c:pt idx="134">
                  <c:v>3.5084354100845025E-2</c:v>
                </c:pt>
                <c:pt idx="135">
                  <c:v>3.4218118311666032E-2</c:v>
                </c:pt>
                <c:pt idx="136">
                  <c:v>3.3373269960326066E-2</c:v>
                </c:pt>
                <c:pt idx="137">
                  <c:v>3.2549280989103417E-2</c:v>
                </c:pt>
                <c:pt idx="138">
                  <c:v>3.1745636378067939E-2</c:v>
                </c:pt>
                <c:pt idx="139">
                  <c:v>3.0961833823176882E-2</c:v>
                </c:pt>
                <c:pt idx="140">
                  <c:v>3.0197383422318501E-2</c:v>
                </c:pt>
                <c:pt idx="141">
                  <c:v>2.9451807369107279E-2</c:v>
                </c:pt>
                <c:pt idx="142">
                  <c:v>2.8724639654239423E-2</c:v>
                </c:pt>
                <c:pt idx="143">
                  <c:v>2.8015425774221808E-2</c:v>
                </c:pt>
                <c:pt idx="144">
                  <c:v>2.7323722447292559E-2</c:v>
                </c:pt>
                <c:pt idx="145">
                  <c:v>2.6649097336355485E-2</c:v>
                </c:pt>
                <c:pt idx="146">
                  <c:v>2.5991128778755333E-2</c:v>
                </c:pt>
                <c:pt idx="147">
                  <c:v>2.5349405522724931E-2</c:v>
                </c:pt>
                <c:pt idx="148">
                  <c:v>2.4723526470339388E-2</c:v>
                </c:pt>
                <c:pt idx="149">
                  <c:v>2.4113100426816865E-2</c:v>
                </c:pt>
                <c:pt idx="150">
                  <c:v>2.3517745856009107E-2</c:v>
                </c:pt>
                <c:pt idx="151">
                  <c:v>2.293709064192892E-2</c:v>
                </c:pt>
                <c:pt idx="152">
                  <c:v>2.2370771856165591E-2</c:v>
                </c:pt>
                <c:pt idx="153">
                  <c:v>2.1818435531042762E-2</c:v>
                </c:pt>
                <c:pt idx="154">
                  <c:v>2.1279736438377168E-2</c:v>
                </c:pt>
                <c:pt idx="155">
                  <c:v>2.0754337873699742E-2</c:v>
                </c:pt>
                <c:pt idx="156">
                  <c:v>2.0241911445804381E-2</c:v>
                </c:pt>
                <c:pt idx="157">
                  <c:v>1.9742136871492774E-2</c:v>
                </c:pt>
                <c:pt idx="158">
                  <c:v>1.925470177538692E-2</c:v>
                </c:pt>
                <c:pt idx="159">
                  <c:v>1.8779301494684399E-2</c:v>
                </c:pt>
                <c:pt idx="160">
                  <c:v>1.8315638888734179E-2</c:v>
                </c:pt>
                <c:pt idx="161">
                  <c:v>1.7863424153314034E-2</c:v>
                </c:pt>
                <c:pt idx="162">
                  <c:v>1.7422374639493515E-2</c:v>
                </c:pt>
                <c:pt idx="163">
                  <c:v>1.6992214676969066E-2</c:v>
                </c:pt>
                <c:pt idx="164">
                  <c:v>1.6572675401761237E-2</c:v>
                </c:pt>
                <c:pt idx="165">
                  <c:v>1.6163494588165874E-2</c:v>
                </c:pt>
                <c:pt idx="166">
                  <c:v>1.5764416484854486E-2</c:v>
                </c:pt>
                <c:pt idx="167">
                  <c:v>1.5375191655021433E-2</c:v>
                </c:pt>
                <c:pt idx="168">
                  <c:v>1.4995576820477703E-2</c:v>
                </c:pt>
                <c:pt idx="169">
                  <c:v>1.4625334709594208E-2</c:v>
                </c:pt>
                <c:pt idx="170">
                  <c:v>1.4264233908999256E-2</c:v>
                </c:pt>
                <c:pt idx="171">
                  <c:v>1.3912048718937619E-2</c:v>
                </c:pt>
                <c:pt idx="172">
                  <c:v>1.3568559012200934E-2</c:v>
                </c:pt>
                <c:pt idx="173">
                  <c:v>1.3233550096540928E-2</c:v>
                </c:pt>
                <c:pt idx="174">
                  <c:v>1.2906812580479862E-2</c:v>
                </c:pt>
                <c:pt idx="175">
                  <c:v>1.2588142242433998E-2</c:v>
                </c:pt>
                <c:pt idx="176">
                  <c:v>1.2277339903068436E-2</c:v>
                </c:pt>
                <c:pt idx="177">
                  <c:v>1.1974211300803622E-2</c:v>
                </c:pt>
                <c:pt idx="178">
                  <c:v>1.1678566970395442E-2</c:v>
                </c:pt>
                <c:pt idx="179">
                  <c:v>1.1390222124513367E-2</c:v>
                </c:pt>
                <c:pt idx="180">
                  <c:v>1.1108996538242306E-2</c:v>
                </c:pt>
                <c:pt idx="181">
                  <c:v>1.0834714436436152E-2</c:v>
                </c:pt>
                <c:pt idx="182">
                  <c:v>1.0567204383852655E-2</c:v>
                </c:pt>
                <c:pt idx="183">
                  <c:v>1.0306299178000741E-2</c:v>
                </c:pt>
                <c:pt idx="184">
                  <c:v>1.0051835744633576E-2</c:v>
                </c:pt>
                <c:pt idx="185">
                  <c:v>9.8036550358218278E-3</c:v>
                </c:pt>
                <c:pt idx="186">
                  <c:v>9.5616019305435045E-3</c:v>
                </c:pt>
                <c:pt idx="187">
                  <c:v>9.3255251377283264E-3</c:v>
                </c:pt>
                <c:pt idx="188">
                  <c:v>9.0952771016958155E-3</c:v>
                </c:pt>
                <c:pt idx="189">
                  <c:v>8.8707139099282514E-3</c:v>
                </c:pt>
                <c:pt idx="190">
                  <c:v>8.6516952031206341E-3</c:v>
                </c:pt>
                <c:pt idx="191">
                  <c:v>8.4380840874515306E-3</c:v>
                </c:pt>
                <c:pt idx="192">
                  <c:v>8.2297470490200232E-3</c:v>
                </c:pt>
                <c:pt idx="193">
                  <c:v>8.026553870395154E-3</c:v>
                </c:pt>
                <c:pt idx="194">
                  <c:v>7.8283775492257665E-3</c:v>
                </c:pt>
                <c:pt idx="195">
                  <c:v>7.6350942188599617E-3</c:v>
                </c:pt>
                <c:pt idx="196">
                  <c:v>7.4465830709243381E-3</c:v>
                </c:pt>
                <c:pt idx="197">
                  <c:v>7.2627262798148845E-3</c:v>
                </c:pt>
                <c:pt idx="198">
                  <c:v>7.0834089290521185E-3</c:v>
                </c:pt>
                <c:pt idx="199">
                  <c:v>6.9085189394545252E-3</c:v>
                </c:pt>
                <c:pt idx="200">
                  <c:v>6.737946999085467E-3</c:v>
                </c:pt>
              </c:numCache>
            </c:numRef>
          </c:yVal>
          <c:smooth val="0"/>
          <c:extLst>
            <c:ext xmlns:c16="http://schemas.microsoft.com/office/drawing/2014/chart" uri="{C3380CC4-5D6E-409C-BE32-E72D297353CC}">
              <c16:uniqueId val="{00000000-BC29-1144-A1A1-B46F8990639C}"/>
            </c:ext>
          </c:extLst>
        </c:ser>
        <c:ser>
          <c:idx val="1"/>
          <c:order val="1"/>
          <c:tx>
            <c:strRef>
              <c:f>Sheet1!$C$1</c:f>
              <c:strCache>
                <c:ptCount val="1"/>
                <c:pt idx="0">
                  <c:v>X</c:v>
                </c:pt>
              </c:strCache>
            </c:strRef>
          </c:tx>
          <c:spPr>
            <a:ln w="19050" cap="rnd">
              <a:solidFill>
                <a:srgbClr val="FF0000"/>
              </a:solidFill>
              <a:round/>
            </a:ln>
            <a:effectLst/>
          </c:spPr>
          <c:marker>
            <c:symbol val="none"/>
          </c:marker>
          <c:xVal>
            <c:numRef>
              <c:f>Sheet1!$A$2:$A$202</c:f>
              <c:numCache>
                <c:formatCode>General</c:formatCode>
                <c:ptCount val="2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numCache>
            </c:numRef>
          </c:xVal>
          <c:yVal>
            <c:numRef>
              <c:f>Sheet1!$C$2:$C$202</c:f>
              <c:numCache>
                <c:formatCode>General</c:formatCode>
                <c:ptCount val="201"/>
                <c:pt idx="0">
                  <c:v>1</c:v>
                </c:pt>
                <c:pt idx="1">
                  <c:v>0.78425628583094054</c:v>
                </c:pt>
                <c:pt idx="2">
                  <c:v>0.27888641922996976</c:v>
                </c:pt>
                <c:pt idx="3">
                  <c:v>-0.30857080080405963</c:v>
                </c:pt>
                <c:pt idx="4">
                  <c:v>-0.74928214837413065</c:v>
                </c:pt>
                <c:pt idx="5">
                  <c:v>-0.8817368441800767</c:v>
                </c:pt>
                <c:pt idx="6">
                  <c:v>-0.67027609820734046</c:v>
                </c:pt>
                <c:pt idx="7">
                  <c:v>-0.21260245567219663</c:v>
                </c:pt>
                <c:pt idx="8">
                  <c:v>0.30411672266632384</c:v>
                </c:pt>
                <c:pt idx="9">
                  <c:v>0.67924461431124095</c:v>
                </c:pt>
                <c:pt idx="10">
                  <c:v>0.77611894169787676</c:v>
                </c:pt>
                <c:pt idx="11">
                  <c:v>0.57123485359154302</c:v>
                </c:pt>
                <c:pt idx="12">
                  <c:v>0.15772187497439485</c:v>
                </c:pt>
                <c:pt idx="13">
                  <c:v>-0.29598665731321122</c:v>
                </c:pt>
                <c:pt idx="14">
                  <c:v>-0.61428848140301673</c:v>
                </c:pt>
                <c:pt idx="15">
                  <c:v>-0.6819679880117806</c:v>
                </c:pt>
                <c:pt idx="16">
                  <c:v>-0.48534608402502782</c:v>
                </c:pt>
                <c:pt idx="17">
                  <c:v>-0.11256341763576415</c:v>
                </c:pt>
                <c:pt idx="18">
                  <c:v>0.28511834051987966</c:v>
                </c:pt>
                <c:pt idx="19">
                  <c:v>0.55428533649430578</c:v>
                </c:pt>
                <c:pt idx="20">
                  <c:v>0.59819056361183109</c:v>
                </c:pt>
                <c:pt idx="21">
                  <c:v>0.41101689763199978</c:v>
                </c:pt>
                <c:pt idx="22">
                  <c:v>7.5668705535016381E-2</c:v>
                </c:pt>
                <c:pt idx="23">
                  <c:v>-0.27228405108150183</c:v>
                </c:pt>
                <c:pt idx="24">
                  <c:v>-0.49905925640314908</c:v>
                </c:pt>
                <c:pt idx="25">
                  <c:v>-0.52377611646158972</c:v>
                </c:pt>
                <c:pt idx="26">
                  <c:v>-0.34682957414611937</c:v>
                </c:pt>
                <c:pt idx="27">
                  <c:v>-4.5775293443347916E-2</c:v>
                </c:pt>
                <c:pt idx="28">
                  <c:v>0.25811537297743942</c:v>
                </c:pt>
                <c:pt idx="29">
                  <c:v>0.44840001349277464</c:v>
                </c:pt>
                <c:pt idx="30">
                  <c:v>0.45779412060465746</c:v>
                </c:pt>
                <c:pt idx="31">
                  <c:v>0.29152454662045629</c:v>
                </c:pt>
                <c:pt idx="32">
                  <c:v>2.179267843963718E-2</c:v>
                </c:pt>
                <c:pt idx="33">
                  <c:v>-0.24312463660685243</c:v>
                </c:pt>
                <c:pt idx="34">
                  <c:v>-0.40207388596903976</c:v>
                </c:pt>
                <c:pt idx="35">
                  <c:v>-0.39939063671790309</c:v>
                </c:pt>
                <c:pt idx="36">
                  <c:v>-0.24398472353897904</c:v>
                </c:pt>
                <c:pt idx="37">
                  <c:v>-2.7809806481924808E-3</c:v>
                </c:pt>
                <c:pt idx="38">
                  <c:v>0.22772344505071052</c:v>
                </c:pt>
                <c:pt idx="39">
                  <c:v>0.35983243704572082</c:v>
                </c:pt>
                <c:pt idx="40">
                  <c:v>0.34778445961703791</c:v>
                </c:pt>
                <c:pt idx="41">
                  <c:v>0.20322109513026704</c:v>
                </c:pt>
                <c:pt idx="42">
                  <c:v>-1.2067968833087797E-2</c:v>
                </c:pt>
                <c:pt idx="43">
                  <c:v>-0.21223864619629074</c:v>
                </c:pt>
                <c:pt idx="44">
                  <c:v>-0.32141957770338947</c:v>
                </c:pt>
                <c:pt idx="45">
                  <c:v>-0.3022630031279111</c:v>
                </c:pt>
                <c:pt idx="46">
                  <c:v>-0.1683595604323454</c:v>
                </c:pt>
                <c:pt idx="47">
                  <c:v>2.3447375415618345E-2</c:v>
                </c:pt>
                <c:pt idx="48">
                  <c:v>0.19692607089112618</c:v>
                </c:pt>
                <c:pt idx="49">
                  <c:v>0.28657718445805946</c:v>
                </c:pt>
                <c:pt idx="50">
                  <c:v>0.26217804349097951</c:v>
                </c:pt>
                <c:pt idx="51">
                  <c:v>0.1386289069822419</c:v>
                </c:pt>
                <c:pt idx="52">
                  <c:v>-3.1950286029255585E-2</c:v>
                </c:pt>
                <c:pt idx="53">
                  <c:v>-0.18198232071296133</c:v>
                </c:pt>
                <c:pt idx="54">
                  <c:v>-0.25504950566624229</c:v>
                </c:pt>
                <c:pt idx="55">
                  <c:v>-0.22694141783255467</c:v>
                </c:pt>
                <c:pt idx="56">
                  <c:v>-0.11334987240704109</c:v>
                </c:pt>
                <c:pt idx="57">
                  <c:v>3.8082654413522141E-2</c:v>
                </c:pt>
                <c:pt idx="58">
                  <c:v>0.16755485610684337</c:v>
                </c:pt>
                <c:pt idx="59">
                  <c:v>0.22658655680534717</c:v>
                </c:pt>
                <c:pt idx="60">
                  <c:v>0.19602075357195348</c:v>
                </c:pt>
                <c:pt idx="61">
                  <c:v>9.1925216254695935E-2</c:v>
                </c:pt>
                <c:pt idx="62">
                  <c:v>-4.2274851262217854E-2</c:v>
                </c:pt>
                <c:pt idx="63">
                  <c:v>-0.15375060622498293</c:v>
                </c:pt>
                <c:pt idx="64">
                  <c:v>-0.20094667632750854</c:v>
                </c:pt>
                <c:pt idx="65">
                  <c:v>-0.1689352873773417</c:v>
                </c:pt>
                <c:pt idx="66">
                  <c:v>-7.3830730770325967E-2</c:v>
                </c:pt>
                <c:pt idx="67">
                  <c:v>4.4891786801571472E-2</c:v>
                </c:pt>
                <c:pt idx="68">
                  <c:v>0.1406432955037541</c:v>
                </c:pt>
                <c:pt idx="69">
                  <c:v>0.17789838859352769</c:v>
                </c:pt>
                <c:pt idx="70">
                  <c:v>0.145251817945419</c:v>
                </c:pt>
                <c:pt idx="71">
                  <c:v>5.8607120702706766E-2</c:v>
                </c:pt>
                <c:pt idx="72">
                  <c:v>-4.624179758080247E-2</c:v>
                </c:pt>
                <c:pt idx="73">
                  <c:v>-0.12827965853941228</c:v>
                </c:pt>
                <c:pt idx="74">
                  <c:v>-0.15722169860689636</c:v>
                </c:pt>
                <c:pt idx="75">
                  <c:v>-0.12458082503535901</c:v>
                </c:pt>
                <c:pt idx="76">
                  <c:v>-4.5852684371107094E-2</c:v>
                </c:pt>
                <c:pt idx="77">
                  <c:v>4.6584434621682928E-2</c:v>
                </c:pt>
                <c:pt idx="78">
                  <c:v>0.11668469391401175</c:v>
                </c:pt>
                <c:pt idx="79">
                  <c:v>0.13870892438877144</c:v>
                </c:pt>
                <c:pt idx="80">
                  <c:v>0.10657277746561745</c:v>
                </c:pt>
                <c:pt idx="81">
                  <c:v>3.5216730932300912E-2</c:v>
                </c:pt>
                <c:pt idx="82">
                  <c:v>-4.613727657591412E-2</c:v>
                </c:pt>
                <c:pt idx="83">
                  <c:v>-0.10586608902909164</c:v>
                </c:pt>
                <c:pt idx="84">
                  <c:v>-0.12216515650946916</c:v>
                </c:pt>
                <c:pt idx="85">
                  <c:v>-9.0914644862859495E-2</c:v>
                </c:pt>
                <c:pt idx="86">
                  <c:v>-2.6393671895028406E-2</c:v>
                </c:pt>
                <c:pt idx="87">
                  <c:v>4.5081879131913694E-2</c:v>
                </c:pt>
                <c:pt idx="88">
                  <c:v>9.581793149971661E-2</c:v>
                </c:pt>
                <c:pt idx="89">
                  <c:v>0.10740842020588146</c:v>
                </c:pt>
                <c:pt idx="90">
                  <c:v>7.7326621557942871E-2</c:v>
                </c:pt>
                <c:pt idx="91">
                  <c:v>1.9117728298802549E-2</c:v>
                </c:pt>
                <c:pt idx="92">
                  <c:v>-4.3568960544858579E-2</c:v>
                </c:pt>
                <c:pt idx="93">
                  <c:v>-8.6523808036282138E-2</c:v>
                </c:pt>
                <c:pt idx="94">
                  <c:v>-9.4269603387787726E-2</c:v>
                </c:pt>
                <c:pt idx="95">
                  <c:v>-6.555906591536162E-2</c:v>
                </c:pt>
                <c:pt idx="96">
                  <c:v>-1.3158198496178755E-2</c:v>
                </c:pt>
                <c:pt idx="97">
                  <c:v>4.1722912779794945E-2</c:v>
                </c:pt>
                <c:pt idx="98">
                  <c:v>7.7959378804446838E-2</c:v>
                </c:pt>
                <c:pt idx="99">
                  <c:v>8.2592203421707838E-2</c:v>
                </c:pt>
                <c:pt idx="100">
                  <c:v>5.5389654353617097E-2</c:v>
                </c:pt>
                <c:pt idx="101">
                  <c:v>8.3152350645775974E-3</c:v>
                </c:pt>
                <c:pt idx="102">
                  <c:v>-3.9645718298970976E-2</c:v>
                </c:pt>
                <c:pt idx="103">
                  <c:v>-7.0094503829567806E-2</c:v>
                </c:pt>
                <c:pt idx="104">
                  <c:v>-7.2231936659631388E-2</c:v>
                </c:pt>
                <c:pt idx="105">
                  <c:v>-4.6620746187653682E-2</c:v>
                </c:pt>
                <c:pt idx="106">
                  <c:v>-4.4160829562793413E-3</c:v>
                </c:pt>
                <c:pt idx="107">
                  <c:v>3.7420343931449752E-2</c:v>
                </c:pt>
                <c:pt idx="108">
                  <c:v>6.2894987941439343E-2</c:v>
                </c:pt>
                <c:pt idx="109">
                  <c:v>6.3056247058138309E-2</c:v>
                </c:pt>
                <c:pt idx="110">
                  <c:v>3.9076953048992773E-2</c:v>
                </c:pt>
                <c:pt idx="111">
                  <c:v>1.3117345192985011E-3</c:v>
                </c:pt>
                <c:pt idx="112">
                  <c:v>-3.511367547583296E-2</c:v>
                </c:pt>
                <c:pt idx="113">
                  <c:v>-5.6324001892988682E-2</c:v>
                </c:pt>
                <c:pt idx="114">
                  <c:v>-5.4943743740478938E-2</c:v>
                </c:pt>
                <c:pt idx="115">
                  <c:v>-3.2602904884865273E-2</c:v>
                </c:pt>
                <c:pt idx="116">
                  <c:v>1.1260395535627559E-3</c:v>
                </c:pt>
                <c:pt idx="117">
                  <c:v>3.2779049646633612E-2</c:v>
                </c:pt>
                <c:pt idx="118">
                  <c:v>5.0343229501373245E-2</c:v>
                </c:pt>
                <c:pt idx="119">
                  <c:v>4.7783591839915616E-2</c:v>
                </c:pt>
                <c:pt idx="120">
                  <c:v>2.7061203293969095E-2</c:v>
                </c:pt>
                <c:pt idx="121">
                  <c:v>-3.0073209955715093E-3</c:v>
                </c:pt>
                <c:pt idx="122">
                  <c:v>-3.0458433624195678E-2</c:v>
                </c:pt>
                <c:pt idx="123">
                  <c:v>-4.4913783832773481E-2</c:v>
                </c:pt>
                <c:pt idx="124">
                  <c:v>-4.1474876295072516E-2</c:v>
                </c:pt>
                <c:pt idx="125">
                  <c:v>-2.2330552129544008E-2</c:v>
                </c:pt>
                <c:pt idx="126">
                  <c:v>4.4263709620593695E-3</c:v>
                </c:pt>
                <c:pt idx="127">
                  <c:v>2.8184296751798548E-2</c:v>
                </c:pt>
                <c:pt idx="128">
                  <c:v>3.9996929475778757E-2</c:v>
                </c:pt>
                <c:pt idx="129">
                  <c:v>3.5925954331461965E-2</c:v>
                </c:pt>
                <c:pt idx="130">
                  <c:v>1.8304054810808035E-2</c:v>
                </c:pt>
                <c:pt idx="131">
                  <c:v>-5.4636847802149481E-3</c:v>
                </c:pt>
                <c:pt idx="132">
                  <c:v>-2.5981213789079281E-2</c:v>
                </c:pt>
                <c:pt idx="133">
                  <c:v>-3.555464272606871E-2</c:v>
                </c:pt>
                <c:pt idx="134">
                  <c:v>-3.1053809056369532E-2</c:v>
                </c:pt>
                <c:pt idx="135">
                  <c:v>-1.4887667564256361E-2</c:v>
                </c:pt>
                <c:pt idx="136">
                  <c:v>6.1878031799865243E-3</c:v>
                </c:pt>
                <c:pt idx="137">
                  <c:v>2.3867234528083755E-2</c:v>
                </c:pt>
                <c:pt idx="138">
                  <c:v>3.1550036950279629E-2</c:v>
                </c:pt>
                <c:pt idx="139">
                  <c:v>2.6783413828337811E-2</c:v>
                </c:pt>
                <c:pt idx="140">
                  <c:v>1.1998797810579774E-2</c:v>
                </c:pt>
                <c:pt idx="141">
                  <c:v>-6.6569061113708064E-3</c:v>
                </c:pt>
                <c:pt idx="142">
                  <c:v>-2.185505046011614E-2</c:v>
                </c:pt>
                <c:pt idx="143">
                  <c:v>-2.7947676431722416E-2</c:v>
                </c:pt>
                <c:pt idx="144">
                  <c:v>-2.3047114760284738E-2</c:v>
                </c:pt>
                <c:pt idx="145">
                  <c:v>-9.5650370737612386E-3</c:v>
                </c:pt>
                <c:pt idx="146">
                  <c:v>6.9202128112210862E-3</c:v>
                </c:pt>
                <c:pt idx="147">
                  <c:v>1.9952985503977779E-2</c:v>
                </c:pt>
                <c:pt idx="148">
                  <c:v>2.471379855533613E-2</c:v>
                </c:pt>
                <c:pt idx="149">
                  <c:v>1.9784036809544089E-2</c:v>
                </c:pt>
                <c:pt idx="150">
                  <c:v>7.5230180769723549E-3</c:v>
                </c:pt>
                <c:pt idx="151">
                  <c:v>-7.0192095180728305E-3</c:v>
                </c:pt>
                <c:pt idx="152">
                  <c:v>-1.8165834528092853E-2</c:v>
                </c:pt>
                <c:pt idx="153">
                  <c:v>-2.1816461201716767E-2</c:v>
                </c:pt>
                <c:pt idx="154">
                  <c:v>-1.6939517340333464E-2</c:v>
                </c:pt>
                <c:pt idx="155">
                  <c:v>-5.8173860726462778E-3</c:v>
                </c:pt>
                <c:pt idx="156">
                  <c:v>6.9887241418088407E-3</c:v>
                </c:pt>
                <c:pt idx="157">
                  <c:v>1.6495570482286E-2</c:v>
                </c:pt>
                <c:pt idx="158">
                  <c:v>1.922562963479291E-2</c:v>
                </c:pt>
                <c:pt idx="159">
                  <c:v>1.446456976361203E-2</c:v>
                </c:pt>
                <c:pt idx="160">
                  <c:v>4.3998749047378599E-3</c:v>
                </c:pt>
                <c:pt idx="161">
                  <c:v>-6.8578652700701402E-3</c:v>
                </c:pt>
                <c:pt idx="162">
                  <c:v>-1.4941938364377355E-2</c:v>
                </c:pt>
                <c:pt idx="163">
                  <c:v>-1.6913214935370586E-2</c:v>
                </c:pt>
                <c:pt idx="164">
                  <c:v>-1.231537882207645E-2</c:v>
                </c:pt>
                <c:pt idx="165">
                  <c:v>-3.2284787977759689E-3</c:v>
                </c:pt>
                <c:pt idx="166">
                  <c:v>6.6508411277766237E-3</c:v>
                </c:pt>
                <c:pt idx="167">
                  <c:v>1.3502951949864717E-2</c:v>
                </c:pt>
                <c:pt idx="168">
                  <c:v>1.4853074109488478E-2</c:v>
                </c:pt>
                <c:pt idx="169">
                  <c:v>1.0452828256227674E-2</c:v>
                </c:pt>
                <c:pt idx="170">
                  <c:v>2.2667113920804738E-3</c:v>
                </c:pt>
                <c:pt idx="171">
                  <c:v>-6.3876724917688284E-3</c:v>
                </c:pt>
                <c:pt idx="172">
                  <c:v>-1.217530717999611E-2</c:v>
                </c:pt>
                <c:pt idx="173">
                  <c:v>-1.3020980347424754E-2</c:v>
                </c:pt>
                <c:pt idx="174">
                  <c:v>-8.8420609283509106E-3</c:v>
                </c:pt>
                <c:pt idx="175">
                  <c:v>-1.4829440832027781E-3</c:v>
                </c:pt>
                <c:pt idx="176">
                  <c:v>6.0848120907003277E-3</c:v>
                </c:pt>
                <c:pt idx="177">
                  <c:v>1.0954724307295403E-2</c:v>
                </c:pt>
                <c:pt idx="178">
                  <c:v>1.1394570491850968E-2</c:v>
                </c:pt>
                <c:pt idx="179">
                  <c:v>7.4520709667631642E-3</c:v>
                </c:pt>
                <c:pt idx="180">
                  <c:v>8.4981626488832263E-4</c:v>
                </c:pt>
                <c:pt idx="181">
                  <c:v>-5.7556816819725283E-3</c:v>
                </c:pt>
                <c:pt idx="182">
                  <c:v>-9.8362293132389835E-3</c:v>
                </c:pt>
                <c:pt idx="183">
                  <c:v>-9.9532755616124242E-3</c:v>
                </c:pt>
                <c:pt idx="184">
                  <c:v>-6.255327098714689E-3</c:v>
                </c:pt>
                <c:pt idx="185">
                  <c:v>-3.4371060982162934E-4</c:v>
                </c:pt>
                <c:pt idx="186">
                  <c:v>5.4111367836552991E-3</c:v>
                </c:pt>
                <c:pt idx="187">
                  <c:v>8.814383717720798E-3</c:v>
                </c:pt>
                <c:pt idx="188">
                  <c:v>8.6782391440857823E-3</c:v>
                </c:pt>
                <c:pt idx="189">
                  <c:v>5.2274260462507778E-3</c:v>
                </c:pt>
                <c:pt idx="190">
                  <c:v>-5.5712955731175825E-5</c:v>
                </c:pt>
                <c:pt idx="191">
                  <c:v>-5.059867941063962E-3</c:v>
                </c:pt>
                <c:pt idx="192">
                  <c:v>-7.8834706736903414E-3</c:v>
                </c:pt>
                <c:pt idx="193">
                  <c:v>-7.5522275903831823E-3</c:v>
                </c:pt>
                <c:pt idx="194">
                  <c:v>-4.3467746475650141E-3</c:v>
                </c:pt>
                <c:pt idx="195">
                  <c:v>3.6593042361173764E-4</c:v>
                </c:pt>
                <c:pt idx="196">
                  <c:v>4.7087464162261315E-3</c:v>
                </c:pt>
                <c:pt idx="197">
                  <c:v>7.0376441643590186E-3</c:v>
                </c:pt>
                <c:pt idx="198">
                  <c:v>6.5595352030534196E-3</c:v>
                </c:pt>
                <c:pt idx="199">
                  <c:v>3.5942992219439181E-3</c:v>
                </c:pt>
                <c:pt idx="200">
                  <c:v>-6.0191938025912206E-4</c:v>
                </c:pt>
              </c:numCache>
            </c:numRef>
          </c:yVal>
          <c:smooth val="0"/>
          <c:extLst>
            <c:ext xmlns:c16="http://schemas.microsoft.com/office/drawing/2014/chart" uri="{C3380CC4-5D6E-409C-BE32-E72D297353CC}">
              <c16:uniqueId val="{00000001-BC29-1144-A1A1-B46F8990639C}"/>
            </c:ext>
          </c:extLst>
        </c:ser>
        <c:dLbls>
          <c:showLegendKey val="0"/>
          <c:showVal val="0"/>
          <c:showCatName val="0"/>
          <c:showSerName val="0"/>
          <c:showPercent val="0"/>
          <c:showBubbleSize val="0"/>
        </c:dLbls>
        <c:axId val="300177327"/>
        <c:axId val="300146063"/>
      </c:scatterChart>
      <c:valAx>
        <c:axId val="300177327"/>
        <c:scaling>
          <c:orientation val="minMax"/>
          <c:max val="200"/>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GB" sz="1800"/>
                  <a:t>t</a:t>
                </a:r>
              </a:p>
            </c:rich>
          </c:tx>
          <c:layout>
            <c:manualLayout>
              <c:xMode val="edge"/>
              <c:yMode val="edge"/>
              <c:x val="0.86191178211488428"/>
              <c:y val="0.5325960921551472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00146063"/>
        <c:crosses val="autoZero"/>
        <c:crossBetween val="midCat"/>
      </c:valAx>
      <c:valAx>
        <c:axId val="300146063"/>
        <c:scaling>
          <c:orientation val="minMax"/>
          <c:max val="1"/>
          <c:min val="-1"/>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GB" sz="1800">
                    <a:latin typeface="Symbol" pitchFamily="2" charset="2"/>
                  </a:rPr>
                  <a:t>c (</a:t>
                </a:r>
                <a:r>
                  <a:rPr lang="en-GB" sz="1800">
                    <a:latin typeface="Arial" panose="020B0604020202020204" pitchFamily="34" charset="0"/>
                    <a:cs typeface="Arial" panose="020B0604020202020204" pitchFamily="34" charset="0"/>
                  </a:rPr>
                  <a:t>t</a:t>
                </a:r>
                <a:r>
                  <a:rPr lang="en-GB" sz="1800">
                    <a:latin typeface="Symbol" pitchFamily="2" charset="2"/>
                  </a:rPr>
                  <a:t>)</a:t>
                </a:r>
              </a:p>
            </c:rich>
          </c:tx>
          <c:layout>
            <c:manualLayout>
              <c:xMode val="edge"/>
              <c:yMode val="edge"/>
              <c:x val="3.725798296389065E-3"/>
              <c:y val="0.42414989792942548"/>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0017732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GB" sz="2400"/>
              <a:t>Re (</a:t>
            </a:r>
            <a:r>
              <a:rPr lang="en-GB" sz="2400">
                <a:latin typeface="Symbol" pitchFamily="2" charset="2"/>
              </a:rPr>
              <a:t>e</a:t>
            </a:r>
            <a:r>
              <a:rPr lang="en-GB" sz="1800"/>
              <a:t>r</a:t>
            </a:r>
            <a:r>
              <a:rPr lang="en-GB" sz="2400"/>
              <a:t>)</a:t>
            </a:r>
          </a:p>
        </c:rich>
      </c:tx>
      <c:layout>
        <c:manualLayout>
          <c:xMode val="edge"/>
          <c:yMode val="edge"/>
          <c:x val="9.65749990206448E-2"/>
          <c:y val="2.7665473403627034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0810710228385629E-2"/>
          <c:y val="2.162289353731342E-2"/>
          <c:w val="0.94313566206336308"/>
          <c:h val="0.97882352941176476"/>
        </c:manualLayout>
      </c:layout>
      <c:scatterChart>
        <c:scatterStyle val="lineMarker"/>
        <c:varyColors val="0"/>
        <c:ser>
          <c:idx val="0"/>
          <c:order val="0"/>
          <c:tx>
            <c:strRef>
              <c:f>Sheet1!$C$4</c:f>
              <c:strCache>
                <c:ptCount val="1"/>
                <c:pt idx="0">
                  <c:v>0.05</c:v>
                </c:pt>
              </c:strCache>
            </c:strRef>
          </c:tx>
          <c:spPr>
            <a:ln w="19050" cap="rnd">
              <a:solidFill>
                <a:schemeClr val="accent1"/>
              </a:solidFill>
              <a:round/>
            </a:ln>
            <a:effectLst/>
          </c:spPr>
          <c:marker>
            <c:symbol val="none"/>
          </c:marker>
          <c:xVal>
            <c:numRef>
              <c:f>Sheet1!$B$10:$B$328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Sheet1!$C$10:$C$327</c:f>
              <c:numCache>
                <c:formatCode>General</c:formatCode>
                <c:ptCount val="318"/>
                <c:pt idx="0">
                  <c:v>5</c:v>
                </c:pt>
                <c:pt idx="1">
                  <c:v>5.00039903970419</c:v>
                </c:pt>
                <c:pt idx="2">
                  <c:v>5.0015966354562673</c:v>
                </c:pt>
                <c:pt idx="3">
                  <c:v>5.003594218595163</c:v>
                </c:pt>
                <c:pt idx="4">
                  <c:v>5.0063941794283542</c:v>
                </c:pt>
                <c:pt idx="5">
                  <c:v>5.0099998743734373</c:v>
                </c:pt>
                <c:pt idx="6">
                  <c:v>5.0144156360119192</c:v>
                </c:pt>
                <c:pt idx="7">
                  <c:v>5.0196467861114273</c:v>
                </c:pt>
                <c:pt idx="8">
                  <c:v>5.0256996516894645</c:v>
                </c:pt>
                <c:pt idx="9">
                  <c:v>5.0325815842093711</c:v>
                </c:pt>
                <c:pt idx="10">
                  <c:v>5.0403009820175999</c:v>
                </c:pt>
                <c:pt idx="11">
                  <c:v>5.0488673161507771</c:v>
                </c:pt>
                <c:pt idx="12">
                  <c:v>5.05829115966164</c:v>
                </c:pt>
                <c:pt idx="13">
                  <c:v>5.0685842206348815</c:v>
                </c:pt>
                <c:pt idx="14">
                  <c:v>5.0797593790875881</c:v>
                </c:pt>
                <c:pt idx="15">
                  <c:v>5.0918307279743606</c:v>
                </c:pt>
                <c:pt idx="16">
                  <c:v>5.1048136185448607</c:v>
                </c:pt>
                <c:pt idx="17">
                  <c:v>5.1187247103315245</c:v>
                </c:pt>
                <c:pt idx="18">
                  <c:v>5.1335820260780496</c:v>
                </c:pt>
                <c:pt idx="19">
                  <c:v>5.1494050119552073</c:v>
                </c:pt>
                <c:pt idx="20">
                  <c:v>5.1662146034501468</c:v>
                </c:pt>
                <c:pt idx="21">
                  <c:v>5.1840332973589929</c:v>
                </c:pt>
                <c:pt idx="22">
                  <c:v>5.2028852303608195</c:v>
                </c:pt>
                <c:pt idx="23">
                  <c:v>5.2227962647046304</c:v>
                </c:pt>
                <c:pt idx="24">
                  <c:v>5.2437940816004511</c:v>
                </c:pt>
                <c:pt idx="25">
                  <c:v>5.2659082829719166</c:v>
                </c:pt>
                <c:pt idx="26">
                  <c:v>5.2891705023017028</c:v>
                </c:pt>
                <c:pt idx="27">
                  <c:v>5.3136145253838718</c:v>
                </c:pt>
                <c:pt idx="28">
                  <c:v>5.3392764218899167</c:v>
                </c:pt>
                <c:pt idx="29">
                  <c:v>5.3661946887594176</c:v>
                </c:pt>
                <c:pt idx="30">
                  <c:v>5.3944104065433249</c:v>
                </c:pt>
                <c:pt idx="31">
                  <c:v>5.4239674099599169</c:v>
                </c:pt>
                <c:pt idx="32">
                  <c:v>5.4549124740725681</c:v>
                </c:pt>
                <c:pt idx="33">
                  <c:v>5.4872955176671461</c:v>
                </c:pt>
                <c:pt idx="34">
                  <c:v>5.5211698255980721</c:v>
                </c:pt>
                <c:pt idx="35">
                  <c:v>5.556592292089249</c:v>
                </c:pt>
                <c:pt idx="36">
                  <c:v>5.5936236872232028</c:v>
                </c:pt>
                <c:pt idx="37">
                  <c:v>5.632328949133556</c:v>
                </c:pt>
                <c:pt idx="38">
                  <c:v>5.6727775047379048</c:v>
                </c:pt>
                <c:pt idx="39">
                  <c:v>5.7150436222167365</c:v>
                </c:pt>
                <c:pt idx="40">
                  <c:v>5.759206798866856</c:v>
                </c:pt>
                <c:pt idx="41">
                  <c:v>5.8053521884439743</c:v>
                </c:pt>
                <c:pt idx="42">
                  <c:v>5.8535710726692622</c:v>
                </c:pt>
                <c:pt idx="43">
                  <c:v>5.903961382221615</c:v>
                </c:pt>
                <c:pt idx="44">
                  <c:v>5.9566282732862561</c:v>
                </c:pt>
                <c:pt idx="45">
                  <c:v>6.0116847665992417</c:v>
                </c:pt>
                <c:pt idx="46">
                  <c:v>6.069252456938198</c:v>
                </c:pt>
                <c:pt idx="47">
                  <c:v>6.1294623021884025</c:v>
                </c:pt>
                <c:pt idx="48">
                  <c:v>6.1924555024915149</c:v>
                </c:pt>
                <c:pt idx="49">
                  <c:v>6.2583844816002046</c:v>
                </c:pt>
                <c:pt idx="50">
                  <c:v>6.3274139844617094</c:v>
                </c:pt>
                <c:pt idx="51">
                  <c:v>6.3997223072935334</c:v>
                </c:pt>
                <c:pt idx="52">
                  <c:v>6.4755026790637968</c:v>
                </c:pt>
                <c:pt idx="53">
                  <c:v>6.5549648164318191</c:v>
                </c:pt>
                <c:pt idx="54">
                  <c:v>6.6383366779451976</c:v>
                </c:pt>
                <c:pt idx="55">
                  <c:v>6.7258664477565988</c:v>
                </c:pt>
                <c:pt idx="56">
                  <c:v>6.8178247844760378</c:v>
                </c:pt>
                <c:pt idx="57">
                  <c:v>6.9145073772112209</c:v>
                </c:pt>
                <c:pt idx="58">
                  <c:v>7.0162378586182292</c:v>
                </c:pt>
                <c:pt idx="59">
                  <c:v>7.1233711341992807</c:v>
                </c:pt>
                <c:pt idx="60">
                  <c:v>7.2362971985383675</c:v>
                </c:pt>
                <c:pt idx="61">
                  <c:v>7.3554455231584832</c:v>
                </c:pt>
                <c:pt idx="62">
                  <c:v>7.4812901178539866</c:v>
                </c:pt>
                <c:pt idx="63">
                  <c:v>7.6143553885144151</c:v>
                </c:pt>
                <c:pt idx="64">
                  <c:v>7.7552229406638791</c:v>
                </c:pt>
                <c:pt idx="65">
                  <c:v>7.9045395105548302</c:v>
                </c:pt>
                <c:pt idx="66">
                  <c:v>8.0630262464508107</c:v>
                </c:pt>
                <c:pt idx="67">
                  <c:v>8.2314896140338405</c:v>
                </c:pt>
                <c:pt idx="68">
                  <c:v>8.4108342647421317</c:v>
                </c:pt>
                <c:pt idx="69">
                  <c:v>8.602078288346874</c:v>
                </c:pt>
                <c:pt idx="70">
                  <c:v>8.8063713766382854</c:v>
                </c:pt>
                <c:pt idx="71">
                  <c:v>9.0250165610028699</c:v>
                </c:pt>
                <c:pt idx="72">
                  <c:v>9.2594963628031799</c:v>
                </c:pt>
                <c:pt idx="73">
                  <c:v>9.5115044252625296</c:v>
                </c:pt>
                <c:pt idx="74">
                  <c:v>9.7829839974575155</c:v>
                </c:pt>
                <c:pt idx="75">
                  <c:v>10.076175040518638</c:v>
                </c:pt>
                <c:pt idx="76">
                  <c:v>10.393672258688925</c:v>
                </c:pt>
                <c:pt idx="77">
                  <c:v>10.738497073128315</c:v>
                </c:pt>
                <c:pt idx="78">
                  <c:v>11.114187524165187</c:v>
                </c:pt>
                <c:pt idx="79">
                  <c:v>11.524911406929224</c:v>
                </c:pt>
                <c:pt idx="80">
                  <c:v>11.975609756097565</c:v>
                </c:pt>
                <c:pt idx="81">
                  <c:v>12.47218029637189</c:v>
                </c:pt>
                <c:pt idx="82">
                  <c:v>13.021713945591832</c:v>
                </c:pt>
                <c:pt idx="83">
                  <c:v>13.632802283243995</c:v>
                </c:pt>
                <c:pt idx="84">
                  <c:v>14.315940592088952</c:v>
                </c:pt>
                <c:pt idx="85">
                  <c:v>15.084060269627278</c:v>
                </c:pt>
                <c:pt idx="86">
                  <c:v>15.953236680909756</c:v>
                </c:pt>
                <c:pt idx="87">
                  <c:v>16.943633908980935</c:v>
                </c:pt>
                <c:pt idx="88">
                  <c:v>18.080764152200512</c:v>
                </c:pt>
                <c:pt idx="89">
                  <c:v>19.397147424509974</c:v>
                </c:pt>
                <c:pt idx="90">
                  <c:v>20.934426229508201</c:v>
                </c:pt>
                <c:pt idx="91">
                  <c:v>22.745826831617858</c:v>
                </c:pt>
                <c:pt idx="92">
                  <c:v>24.898282933265296</c:v>
                </c:pt>
                <c:pt idx="93">
                  <c:v>27.471691846777713</c:v>
                </c:pt>
                <c:pt idx="94">
                  <c:v>30.546971816148776</c:v>
                </c:pt>
                <c:pt idx="95">
                  <c:v>32.287900831100849</c:v>
                </c:pt>
                <c:pt idx="96">
                  <c:v>34.156216790648244</c:v>
                </c:pt>
                <c:pt idx="97">
                  <c:v>36.12094125420009</c:v>
                </c:pt>
                <c:pt idx="98">
                  <c:v>38.109966676764607</c:v>
                </c:pt>
                <c:pt idx="99">
                  <c:v>39.97669872426934</c:v>
                </c:pt>
                <c:pt idx="100">
                  <c:v>41.444409467139764</c:v>
                </c:pt>
                <c:pt idx="101">
                  <c:v>41.886413764079776</c:v>
                </c:pt>
                <c:pt idx="102">
                  <c:v>42.022312373225148</c:v>
                </c:pt>
                <c:pt idx="103">
                  <c:v>41.740907292644387</c:v>
                </c:pt>
                <c:pt idx="104">
                  <c:v>40.907688276612703</c:v>
                </c:pt>
                <c:pt idx="105">
                  <c:v>36.958916711215892</c:v>
                </c:pt>
                <c:pt idx="106">
                  <c:v>28.966524491789251</c:v>
                </c:pt>
                <c:pt idx="107">
                  <c:v>16.497774986581398</c:v>
                </c:pt>
                <c:pt idx="108">
                  <c:v>8.950396960913352</c:v>
                </c:pt>
                <c:pt idx="109">
                  <c:v>1</c:v>
                </c:pt>
                <c:pt idx="110">
                  <c:v>-6.8913825329978327</c:v>
                </c:pt>
                <c:pt idx="111">
                  <c:v>-14.27291407248074</c:v>
                </c:pt>
                <c:pt idx="112">
                  <c:v>-26.214937073920375</c:v>
                </c:pt>
                <c:pt idx="113">
                  <c:v>-33.650639193591495</c:v>
                </c:pt>
                <c:pt idx="114">
                  <c:v>-37.174791408782085</c:v>
                </c:pt>
                <c:pt idx="115">
                  <c:v>-37.856168212826958</c:v>
                </c:pt>
                <c:pt idx="116">
                  <c:v>-38.021452766277761</c:v>
                </c:pt>
                <c:pt idx="117">
                  <c:v>-37.799439556100111</c:v>
                </c:pt>
                <c:pt idx="118">
                  <c:v>-37.295504208418095</c:v>
                </c:pt>
                <c:pt idx="119">
                  <c:v>-33.862259894729625</c:v>
                </c:pt>
                <c:pt idx="120">
                  <c:v>-31.869994917362106</c:v>
                </c:pt>
                <c:pt idx="121">
                  <c:v>-29.914231856738919</c:v>
                </c:pt>
                <c:pt idx="122">
                  <c:v>-28.060474801459673</c:v>
                </c:pt>
                <c:pt idx="123">
                  <c:v>-26.336121499771068</c:v>
                </c:pt>
                <c:pt idx="124">
                  <c:v>-24.748236949841047</c:v>
                </c:pt>
                <c:pt idx="125">
                  <c:v>-23.293473203829613</c:v>
                </c:pt>
                <c:pt idx="126">
                  <c:v>-20.748108803278935</c:v>
                </c:pt>
                <c:pt idx="127">
                  <c:v>-18.61834445578388</c:v>
                </c:pt>
                <c:pt idx="128">
                  <c:v>-16.824933687002641</c:v>
                </c:pt>
                <c:pt idx="129">
                  <c:v>-15.301830391430045</c:v>
                </c:pt>
                <c:pt idx="130">
                  <c:v>-13.996604542367757</c:v>
                </c:pt>
                <c:pt idx="131">
                  <c:v>-12.868253594214114</c:v>
                </c:pt>
                <c:pt idx="132">
                  <c:v>-11.884752426535197</c:v>
                </c:pt>
                <c:pt idx="133">
                  <c:v>-11.020966802562619</c:v>
                </c:pt>
                <c:pt idx="134">
                  <c:v>-10.257020980533433</c:v>
                </c:pt>
                <c:pt idx="135">
                  <c:v>-9.5770605090149505</c:v>
                </c:pt>
                <c:pt idx="136">
                  <c:v>-8.9683244044345365</c:v>
                </c:pt>
                <c:pt idx="137">
                  <c:v>-8.4204498927039975</c:v>
                </c:pt>
                <c:pt idx="138">
                  <c:v>-7.9249492900608534</c:v>
                </c:pt>
                <c:pt idx="139">
                  <c:v>-7.4748138156812907</c:v>
                </c:pt>
                <c:pt idx="140">
                  <c:v>-7.0642111991155137</c:v>
                </c:pt>
                <c:pt idx="141">
                  <c:v>-6.6882529595614244</c:v>
                </c:pt>
                <c:pt idx="142">
                  <c:v>-6.3428137946558074</c:v>
                </c:pt>
                <c:pt idx="143">
                  <c:v>-6.024390243902439</c:v>
                </c:pt>
                <c:pt idx="144">
                  <c:v>-5.7299891914724288</c:v>
                </c:pt>
                <c:pt idx="145">
                  <c:v>-5.4570392236424352</c:v>
                </c:pt>
                <c:pt idx="146">
                  <c:v>-5.2033196310968206</c:v>
                </c:pt>
                <c:pt idx="147">
                  <c:v>-4.9669031399828194</c:v>
                </c:pt>
                <c:pt idx="148">
                  <c:v>-4.7461094050903023</c:v>
                </c:pt>
                <c:pt idx="149">
                  <c:v>-4.5394670005457058</c:v>
                </c:pt>
                <c:pt idx="150">
                  <c:v>-4.3456821663607377</c:v>
                </c:pt>
                <c:pt idx="151">
                  <c:v>-4.1636129616557245</c:v>
                </c:pt>
                <c:pt idx="152">
                  <c:v>-3.9922477721090335</c:v>
                </c:pt>
                <c:pt idx="153">
                  <c:v>-3.8306873451408627</c:v>
                </c:pt>
                <c:pt idx="154">
                  <c:v>-3.6781296996041632</c:v>
                </c:pt>
                <c:pt idx="155">
                  <c:v>-3.5338573905119839</c:v>
                </c:pt>
                <c:pt idx="156">
                  <c:v>-3.3972267132592497</c:v>
                </c:pt>
                <c:pt idx="157">
                  <c:v>-3.2676585130550135</c:v>
                </c:pt>
                <c:pt idx="158">
                  <c:v>-3.1446303291958992</c:v>
                </c:pt>
                <c:pt idx="159">
                  <c:v>-3.0276696543747077</c:v>
                </c:pt>
                <c:pt idx="160">
                  <c:v>-2.9163481294409306</c:v>
                </c:pt>
                <c:pt idx="161">
                  <c:v>-2.8102765261968918</c:v>
                </c:pt>
                <c:pt idx="162">
                  <c:v>-2.7091003966692169</c:v>
                </c:pt>
                <c:pt idx="163">
                  <c:v>-2.6124962881805431</c:v>
                </c:pt>
                <c:pt idx="164">
                  <c:v>-2.5201684404953895</c:v>
                </c:pt>
                <c:pt idx="165">
                  <c:v>-2.4318458951314046</c:v>
                </c:pt>
                <c:pt idx="166">
                  <c:v>-2.3472799582399837</c:v>
                </c:pt>
                <c:pt idx="167">
                  <c:v>-2.2662419677612733</c:v>
                </c:pt>
                <c:pt idx="168">
                  <c:v>-2.188521323236349</c:v>
                </c:pt>
                <c:pt idx="169">
                  <c:v>-2.1139237430214788</c:v>
                </c:pt>
                <c:pt idx="170">
                  <c:v>-2.0422697189410819</c:v>
                </c:pt>
                <c:pt idx="171">
                  <c:v>-1.973393142832979</c:v>
                </c:pt>
                <c:pt idx="172">
                  <c:v>-1.9071400831392045</c:v>
                </c:pt>
                <c:pt idx="173">
                  <c:v>-1.843367692804784</c:v>
                </c:pt>
                <c:pt idx="174">
                  <c:v>-1.781943232368095</c:v>
                </c:pt>
                <c:pt idx="175">
                  <c:v>-1.7227431943431695</c:v>
                </c:pt>
                <c:pt idx="176">
                  <c:v>-1.6656525168745828</c:v>
                </c:pt>
                <c:pt idx="177">
                  <c:v>-1.6105638762450583</c:v>
                </c:pt>
                <c:pt idx="178">
                  <c:v>-1.5573770491803267</c:v>
                </c:pt>
                <c:pt idx="179">
                  <c:v>-1.5059983370628829</c:v>
                </c:pt>
                <c:pt idx="180">
                  <c:v>-1.4563400451670785</c:v>
                </c:pt>
                <c:pt idx="181">
                  <c:v>-1.4083200108885312</c:v>
                </c:pt>
                <c:pt idx="182">
                  <c:v>-1.3618611756823809</c:v>
                </c:pt>
                <c:pt idx="183">
                  <c:v>-1.3168911960656571</c:v>
                </c:pt>
                <c:pt idx="184">
                  <c:v>-1.2733420895937377</c:v>
                </c:pt>
                <c:pt idx="185">
                  <c:v>-1.2311499122023366</c:v>
                </c:pt>
                <c:pt idx="186">
                  <c:v>-1.1902544637251369</c:v>
                </c:pt>
                <c:pt idx="187">
                  <c:v>-1.1505990187621142</c:v>
                </c:pt>
                <c:pt idx="188">
                  <c:v>-1.1121300803922529</c:v>
                </c:pt>
                <c:pt idx="189">
                  <c:v>-1.0747971545032087</c:v>
                </c:pt>
                <c:pt idx="190">
                  <c:v>-1.0385525427549549</c:v>
                </c:pt>
                <c:pt idx="191">
                  <c:v>-1.0033511524091785</c:v>
                </c:pt>
                <c:pt idx="192">
                  <c:v>-0.96915032144514357</c:v>
                </c:pt>
                <c:pt idx="193">
                  <c:v>-0.93590965754931421</c:v>
                </c:pt>
                <c:pt idx="194">
                  <c:v>-0.90359088971311707</c:v>
                </c:pt>
                <c:pt idx="195">
                  <c:v>-0.87215773130330354</c:v>
                </c:pt>
                <c:pt idx="196">
                  <c:v>-0.84157575358466286</c:v>
                </c:pt>
                <c:pt idx="197">
                  <c:v>-0.8118122687770768</c:v>
                </c:pt>
                <c:pt idx="198">
                  <c:v>-0.78283622181984591</c:v>
                </c:pt>
                <c:pt idx="199">
                  <c:v>-0.75461809009709091</c:v>
                </c:pt>
                <c:pt idx="200">
                  <c:v>-0.72712979045017434</c:v>
                </c:pt>
                <c:pt idx="201">
                  <c:v>-0.70034459286745698</c:v>
                </c:pt>
                <c:pt idx="202">
                  <c:v>-0.67423704029925591</c:v>
                </c:pt>
                <c:pt idx="203">
                  <c:v>-0.64878287409739133</c:v>
                </c:pt>
                <c:pt idx="204">
                  <c:v>-0.62395896462487688</c:v>
                </c:pt>
                <c:pt idx="205">
                  <c:v>-0.59974324662276213</c:v>
                </c:pt>
                <c:pt idx="206">
                  <c:v>-0.57611465895836522</c:v>
                </c:pt>
                <c:pt idx="207">
                  <c:v>-0.55305308841265699</c:v>
                </c:pt>
                <c:pt idx="208">
                  <c:v>-0.53053931719474434</c:v>
                </c:pt>
                <c:pt idx="209">
                  <c:v>-0.50855497389861237</c:v>
                </c:pt>
                <c:pt idx="210">
                  <c:v>-0.48708248764189266</c:v>
                </c:pt>
                <c:pt idx="211">
                  <c:v>-0.46610504514864015</c:v>
                </c:pt>
                <c:pt idx="212">
                  <c:v>-0.44560655055820875</c:v>
                </c:pt>
                <c:pt idx="213">
                  <c:v>-0.42557158776055881</c:v>
                </c:pt>
                <c:pt idx="214">
                  <c:v>-0.40598538507483584</c:v>
                </c:pt>
                <c:pt idx="215">
                  <c:v>-0.38683378210308206</c:v>
                </c:pt>
                <c:pt idx="216">
                  <c:v>-0.36810319860457241</c:v>
                </c:pt>
                <c:pt idx="217">
                  <c:v>-0.34978060524867294</c:v>
                </c:pt>
                <c:pt idx="218">
                  <c:v>-0.33185349611542736</c:v>
                </c:pt>
                <c:pt idx="219">
                  <c:v>-0.31430986282335605</c:v>
                </c:pt>
                <c:pt idx="220">
                  <c:v>-0.29713817017336885</c:v>
                </c:pt>
                <c:pt idx="221">
                  <c:v>-0.28032733320626368</c:v>
                </c:pt>
                <c:pt idx="222">
                  <c:v>-0.2638666955791098</c:v>
                </c:pt>
                <c:pt idx="223">
                  <c:v>-0.24774600917302725</c:v>
                </c:pt>
                <c:pt idx="224">
                  <c:v>-0.23195541485139581</c:v>
                </c:pt>
                <c:pt idx="225">
                  <c:v>-0.2164854242935832</c:v>
                </c:pt>
                <c:pt idx="226">
                  <c:v>-0.2013269028347846</c:v>
                </c:pt>
                <c:pt idx="227">
                  <c:v>-0.18647105324764346</c:v>
                </c:pt>
                <c:pt idx="228">
                  <c:v>-0.17190940040595826</c:v>
                </c:pt>
                <c:pt idx="229">
                  <c:v>-0.15763377677509971</c:v>
                </c:pt>
                <c:pt idx="230">
                  <c:v>-0.14363630867765065</c:v>
                </c:pt>
                <c:pt idx="231">
                  <c:v>-0.12990940328645517</c:v>
                </c:pt>
                <c:pt idx="232">
                  <c:v>-0.11644573630056354</c:v>
                </c:pt>
                <c:pt idx="233">
                  <c:v>-0.10323824026267592</c:v>
                </c:pt>
                <c:pt idx="234">
                  <c:v>-9.0280093479501611E-2</c:v>
                </c:pt>
                <c:pt idx="235">
                  <c:v>-7.7564709509099439E-2</c:v>
                </c:pt>
                <c:pt idx="236">
                  <c:v>-6.5085727181674047E-2</c:v>
                </c:pt>
                <c:pt idx="237">
                  <c:v>-5.2837001122560734E-2</c:v>
                </c:pt>
                <c:pt idx="238">
                  <c:v>-4.0812592748192378E-2</c:v>
                </c:pt>
                <c:pt idx="239">
                  <c:v>-2.9006761707786266E-2</c:v>
                </c:pt>
                <c:pt idx="240">
                  <c:v>-1.7413957745242126E-2</c:v>
                </c:pt>
                <c:pt idx="241">
                  <c:v>-6.0288129574221916E-3</c:v>
                </c:pt>
                <c:pt idx="242">
                  <c:v>5.1538655735061667E-3</c:v>
                </c:pt>
                <c:pt idx="243">
                  <c:v>1.6139102794543336E-2</c:v>
                </c:pt>
                <c:pt idx="244">
                  <c:v>2.6931762362721212E-2</c:v>
                </c:pt>
                <c:pt idx="245">
                  <c:v>3.7536553010689477E-2</c:v>
                </c:pt>
                <c:pt idx="246">
                  <c:v>4.7958034614217659E-2</c:v>
                </c:pt>
                <c:pt idx="247">
                  <c:v>5.8200623977758492E-2</c:v>
                </c:pt>
                <c:pt idx="248">
                  <c:v>6.8268600353199815E-2</c:v>
                </c:pt>
                <c:pt idx="249">
                  <c:v>7.8166110706042291E-2</c:v>
                </c:pt>
                <c:pt idx="250">
                  <c:v>8.7897174742350925E-2</c:v>
                </c:pt>
                <c:pt idx="251">
                  <c:v>9.746568970905678E-2</c:v>
                </c:pt>
                <c:pt idx="252">
                  <c:v>0.10687543497941099</c:v>
                </c:pt>
                <c:pt idx="253">
                  <c:v>0.11613007643471607</c:v>
                </c:pt>
                <c:pt idx="254">
                  <c:v>0.12523317065278872</c:v>
                </c:pt>
                <c:pt idx="255">
                  <c:v>0.13418816891302277</c:v>
                </c:pt>
                <c:pt idx="256">
                  <c:v>0.14299842102732196</c:v>
                </c:pt>
                <c:pt idx="257">
                  <c:v>0.15166717900566862</c:v>
                </c:pt>
                <c:pt idx="258">
                  <c:v>0.160197600564573</c:v>
                </c:pt>
                <c:pt idx="259">
                  <c:v>0.16859275248619343</c:v>
                </c:pt>
                <c:pt idx="260">
                  <c:v>0.1768556138354761</c:v>
                </c:pt>
                <c:pt idx="261">
                  <c:v>0.18498907904225381</c:v>
                </c:pt>
                <c:pt idx="262">
                  <c:v>0.19299596085485626</c:v>
                </c:pt>
                <c:pt idx="263">
                  <c:v>0.20087899317142921</c:v>
                </c:pt>
                <c:pt idx="264">
                  <c:v>0.20864083375481268</c:v>
                </c:pt>
                <c:pt idx="265">
                  <c:v>0.21628406683652224</c:v>
                </c:pt>
                <c:pt idx="266">
                  <c:v>0.22381120561506407</c:v>
                </c:pt>
                <c:pt idx="267">
                  <c:v>0.23122469465355078</c:v>
                </c:pt>
                <c:pt idx="268">
                  <c:v>0.23852691218130306</c:v>
                </c:pt>
                <c:pt idx="269">
                  <c:v>0.24572017230389176</c:v>
                </c:pt>
                <c:pt idx="270">
                  <c:v>0.25280672712582675</c:v>
                </c:pt>
                <c:pt idx="271">
                  <c:v>0.25978876878988644</c:v>
                </c:pt>
                <c:pt idx="272">
                  <c:v>0.26666843143687935</c:v>
                </c:pt>
                <c:pt idx="273">
                  <c:v>0.27344779308941891</c:v>
                </c:pt>
                <c:pt idx="274">
                  <c:v>0.28012887746312687</c:v>
                </c:pt>
                <c:pt idx="275">
                  <c:v>0.28671365570849383</c:v>
                </c:pt>
                <c:pt idx="276">
                  <c:v>0.29320404808647116</c:v>
                </c:pt>
                <c:pt idx="277">
                  <c:v>0.29960192558070375</c:v>
                </c:pt>
                <c:pt idx="278">
                  <c:v>0.30590911144918587</c:v>
                </c:pt>
                <c:pt idx="279">
                  <c:v>0.3121273827179567</c:v>
                </c:pt>
                <c:pt idx="280">
                  <c:v>0.31825847161935694</c:v>
                </c:pt>
                <c:pt idx="281">
                  <c:v>0.32430406697720893</c:v>
                </c:pt>
                <c:pt idx="282">
                  <c:v>0.33026581554120427</c:v>
                </c:pt>
                <c:pt idx="283">
                  <c:v>0.33614532327263258</c:v>
                </c:pt>
                <c:pt idx="284">
                  <c:v>0.34194415658352362</c:v>
                </c:pt>
                <c:pt idx="285">
                  <c:v>0.34766384353113844</c:v>
                </c:pt>
                <c:pt idx="286">
                  <c:v>0.35330587496968269</c:v>
                </c:pt>
                <c:pt idx="287">
                  <c:v>0.35887170566100512</c:v>
                </c:pt>
                <c:pt idx="288">
                  <c:v>0.3643627553459784</c:v>
                </c:pt>
                <c:pt idx="289">
                  <c:v>0.36978040977816318</c:v>
                </c:pt>
                <c:pt idx="290">
                  <c:v>0.37512602172130094</c:v>
                </c:pt>
                <c:pt idx="291">
                  <c:v>0.38040091191209002</c:v>
                </c:pt>
                <c:pt idx="292">
                  <c:v>0.38560636998965114</c:v>
                </c:pt>
                <c:pt idx="293">
                  <c:v>0.39074365539300659</c:v>
                </c:pt>
                <c:pt idx="294">
                  <c:v>0.3958139982278549</c:v>
                </c:pt>
                <c:pt idx="295">
                  <c:v>0.40081860010384873</c:v>
                </c:pt>
                <c:pt idx="296">
                  <c:v>0.40575863494354059</c:v>
                </c:pt>
                <c:pt idx="297">
                  <c:v>0.41063524976410637</c:v>
                </c:pt>
                <c:pt idx="298">
                  <c:v>0.41544956543290057</c:v>
                </c:pt>
                <c:pt idx="299">
                  <c:v>0.42020267739786443</c:v>
                </c:pt>
                <c:pt idx="300">
                  <c:v>0.42489565639374671</c:v>
                </c:pt>
                <c:pt idx="301">
                  <c:v>0.42952954912507069</c:v>
                </c:pt>
                <c:pt idx="302">
                  <c:v>0.43410537892672574</c:v>
                </c:pt>
                <c:pt idx="303">
                  <c:v>0.43862414640303937</c:v>
                </c:pt>
                <c:pt idx="304">
                  <c:v>0.44308683004613314</c:v>
                </c:pt>
                <c:pt idx="305">
                  <c:v>0.44749438683434328</c:v>
                </c:pt>
                <c:pt idx="306">
                  <c:v>0.4518477528114474</c:v>
                </c:pt>
                <c:pt idx="307">
                  <c:v>0.45614784364741168</c:v>
                </c:pt>
                <c:pt idx="308">
                  <c:v>0.46039555518133601</c:v>
                </c:pt>
                <c:pt idx="309">
                  <c:v>0.46459176394725599</c:v>
                </c:pt>
                <c:pt idx="310">
                  <c:v>0.46873732768342324</c:v>
                </c:pt>
                <c:pt idx="311">
                  <c:v>0.47283308582566741</c:v>
                </c:pt>
                <c:pt idx="312">
                  <c:v>0.47687985998541205</c:v>
                </c:pt>
                <c:pt idx="313">
                  <c:v>0.48087845441290178</c:v>
                </c:pt>
                <c:pt idx="314">
                  <c:v>0.48482965644616205</c:v>
                </c:pt>
                <c:pt idx="315">
                  <c:v>0.48873423694620854</c:v>
                </c:pt>
                <c:pt idx="316">
                  <c:v>0.49259295071898412</c:v>
                </c:pt>
                <c:pt idx="317">
                  <c:v>0.49640653692449999</c:v>
                </c:pt>
              </c:numCache>
            </c:numRef>
          </c:yVal>
          <c:smooth val="0"/>
          <c:extLst>
            <c:ext xmlns:c16="http://schemas.microsoft.com/office/drawing/2014/chart" uri="{C3380CC4-5D6E-409C-BE32-E72D297353CC}">
              <c16:uniqueId val="{00000000-3FA7-1A4B-BDAA-87D9050649B8}"/>
            </c:ext>
          </c:extLst>
        </c:ser>
        <c:ser>
          <c:idx val="1"/>
          <c:order val="1"/>
          <c:tx>
            <c:strRef>
              <c:f>Sheet1!$D$4</c:f>
              <c:strCache>
                <c:ptCount val="1"/>
                <c:pt idx="0">
                  <c:v>0.1</c:v>
                </c:pt>
              </c:strCache>
            </c:strRef>
          </c:tx>
          <c:spPr>
            <a:ln w="19050" cap="rnd">
              <a:solidFill>
                <a:schemeClr val="accent2"/>
              </a:solidFill>
              <a:round/>
            </a:ln>
            <a:effectLst/>
          </c:spPr>
          <c:marker>
            <c:symbol val="none"/>
          </c:marker>
          <c:xVal>
            <c:numRef>
              <c:f>Sheet1!$B$10:$B$328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Sheet1!$D$10:$D$327</c:f>
              <c:numCache>
                <c:formatCode>General</c:formatCode>
                <c:ptCount val="318"/>
                <c:pt idx="0">
                  <c:v>5</c:v>
                </c:pt>
                <c:pt idx="1">
                  <c:v>5.0003960388077617</c:v>
                </c:pt>
                <c:pt idx="2">
                  <c:v>5.0015846211048594</c:v>
                </c:pt>
                <c:pt idx="3">
                  <c:v>5.0035671458688631</c:v>
                </c:pt>
                <c:pt idx="4">
                  <c:v>5.0063459492568034</c:v>
                </c:pt>
                <c:pt idx="5">
                  <c:v>5.0099243114223793</c:v>
                </c:pt>
                <c:pt idx="6">
                  <c:v>5.0143064661114218</c:v>
                </c:pt>
                <c:pt idx="7">
                  <c:v>5.0194976130875268</c:v>
                </c:pt>
                <c:pt idx="8">
                  <c:v>5.0255039334553731</c:v>
                </c:pt>
                <c:pt idx="9">
                  <c:v>5.032332607965385</c:v>
                </c:pt>
                <c:pt idx="10">
                  <c:v>5.0399918384003266</c:v>
                </c:pt>
                <c:pt idx="11">
                  <c:v>5.0484908721622004</c:v>
                </c:pt>
                <c:pt idx="12">
                  <c:v>5.0578400301966537</c:v>
                </c:pt>
                <c:pt idx="13">
                  <c:v>5.0680507384121407</c:v>
                </c:pt>
                <c:pt idx="14">
                  <c:v>5.0791355627725876</c:v>
                </c:pt>
                <c:pt idx="15">
                  <c:v>5.0911082482653987</c:v>
                </c:pt>
                <c:pt idx="16">
                  <c:v>5.1039837619716373</c:v>
                </c:pt>
                <c:pt idx="17">
                  <c:v>5.1177783404922899</c:v>
                </c:pt>
                <c:pt idx="18">
                  <c:v>5.1325095420140743</c:v>
                </c:pt>
                <c:pt idx="19">
                  <c:v>5.1481963033304963</c:v>
                </c:pt>
                <c:pt idx="20">
                  <c:v>5.1648590021691971</c:v>
                </c:pt>
                <c:pt idx="21">
                  <c:v>5.1825195252155574</c:v>
                </c:pt>
                <c:pt idx="22">
                  <c:v>5.2012013422652865</c:v>
                </c:pt>
                <c:pt idx="23">
                  <c:v>5.2209295869860952</c:v>
                </c:pt>
                <c:pt idx="24">
                  <c:v>5.2417311448209114</c:v>
                </c:pt>
                <c:pt idx="25">
                  <c:v>5.2636347486232014</c:v>
                </c:pt>
                <c:pt idx="26">
                  <c:v>5.2866710826796055</c:v>
                </c:pt>
                <c:pt idx="27">
                  <c:v>5.3108728958470017</c:v>
                </c:pt>
                <c:pt idx="28">
                  <c:v>5.3362751246114479</c:v>
                </c:pt>
                <c:pt idx="29">
                  <c:v>5.3629150269661512</c:v>
                </c:pt>
                <c:pt idx="30">
                  <c:v>5.3908323281061516</c:v>
                </c:pt>
                <c:pt idx="31">
                  <c:v>5.4200693790500569</c:v>
                </c:pt>
                <c:pt idx="32">
                  <c:v>5.4506713294258393</c:v>
                </c:pt>
                <c:pt idx="33">
                  <c:v>5.4826863158001702</c:v>
                </c:pt>
                <c:pt idx="34">
                  <c:v>5.5161656670913892</c:v>
                </c:pt>
                <c:pt idx="35">
                  <c:v>5.5511641287875708</c:v>
                </c:pt>
                <c:pt idx="36">
                  <c:v>5.5877401078962263</c:v>
                </c:pt>
                <c:pt idx="37">
                  <c:v>5.625955940784495</c:v>
                </c:pt>
                <c:pt idx="38">
                  <c:v>5.6658781863323577</c:v>
                </c:pt>
                <c:pt idx="39">
                  <c:v>5.7075779471209742</c:v>
                </c:pt>
                <c:pt idx="40">
                  <c:v>5.751131221719457</c:v>
                </c:pt>
                <c:pt idx="41">
                  <c:v>5.7966192915224939</c:v>
                </c:pt>
                <c:pt idx="42">
                  <c:v>5.8441291460357903</c:v>
                </c:pt>
                <c:pt idx="43">
                  <c:v>5.8937539510151202</c:v>
                </c:pt>
                <c:pt idx="44">
                  <c:v>5.9455935644482469</c:v>
                </c:pt>
                <c:pt idx="45">
                  <c:v>5.9997551060390846</c:v>
                </c:pt>
                <c:pt idx="46">
                  <c:v>6.056353586624752</c:v>
                </c:pt>
                <c:pt idx="47">
                  <c:v>6.1155126048453141</c:v>
                </c:pt>
                <c:pt idx="48">
                  <c:v>6.1773651194130741</c:v>
                </c:pt>
                <c:pt idx="49">
                  <c:v>6.2420543065167946</c:v>
                </c:pt>
                <c:pt idx="50">
                  <c:v>6.3097345132743365</c:v>
                </c:pt>
                <c:pt idx="51">
                  <c:v>6.3805723197478734</c:v>
                </c:pt>
                <c:pt idx="52">
                  <c:v>6.4547477238988522</c:v>
                </c:pt>
                <c:pt idx="53">
                  <c:v>6.5324554660319567</c:v>
                </c:pt>
                <c:pt idx="54">
                  <c:v>6.6139065118145624</c:v>
                </c:pt>
                <c:pt idx="55">
                  <c:v>6.6993297159272265</c:v>
                </c:pt>
                <c:pt idx="56">
                  <c:v>6.7889736918808641</c:v>
                </c:pt>
                <c:pt idx="57">
                  <c:v>6.8831089176223355</c:v>
                </c:pt>
                <c:pt idx="58">
                  <c:v>6.9820301113544634</c:v>
                </c:pt>
                <c:pt idx="59">
                  <c:v>7.0860589176529105</c:v>
                </c:pt>
                <c:pt idx="60">
                  <c:v>7.1955469506292351</c:v>
                </c:pt>
                <c:pt idx="61">
                  <c:v>7.3108792487530954</c:v>
                </c:pt>
                <c:pt idx="62">
                  <c:v>7.4324782052257303</c:v>
                </c:pt>
                <c:pt idx="63">
                  <c:v>7.5608080487440512</c:v>
                </c:pt>
                <c:pt idx="64">
                  <c:v>7.6963799623986473</c:v>
                </c:pt>
                <c:pt idx="65">
                  <c:v>7.8397579436312173</c:v>
                </c:pt>
                <c:pt idx="66">
                  <c:v>7.9915655259827583</c:v>
                </c:pt>
                <c:pt idx="67">
                  <c:v>8.1524935041413507</c:v>
                </c:pt>
                <c:pt idx="68">
                  <c:v>8.3233088278564722</c:v>
                </c:pt>
                <c:pt idx="69">
                  <c:v>8.5048648578185144</c:v>
                </c:pt>
                <c:pt idx="70">
                  <c:v>8.6981132075471699</c:v>
                </c:pt>
                <c:pt idx="71">
                  <c:v>8.9041174291407792</c:v>
                </c:pt>
                <c:pt idx="72">
                  <c:v>9.1240688359639837</c:v>
                </c:pt>
                <c:pt idx="73">
                  <c:v>9.3593047889590952</c:v>
                </c:pt>
                <c:pt idx="74">
                  <c:v>9.6113297994648939</c:v>
                </c:pt>
                <c:pt idx="75">
                  <c:v>9.8818398096748616</c:v>
                </c:pt>
                <c:pt idx="76">
                  <c:v>10.172749983495999</c:v>
                </c:pt>
                <c:pt idx="77">
                  <c:v>10.486226243000601</c:v>
                </c:pt>
                <c:pt idx="78">
                  <c:v>10.82472056246776</c:v>
                </c:pt>
                <c:pt idx="79">
                  <c:v>11.191009585689645</c:v>
                </c:pt>
                <c:pt idx="80">
                  <c:v>11.588235294117652</c:v>
                </c:pt>
                <c:pt idx="81">
                  <c:v>12.019944930717188</c:v>
                </c:pt>
                <c:pt idx="82">
                  <c:v>12.490124665748201</c:v>
                </c:pt>
                <c:pt idx="83">
                  <c:v>13.0032166768703</c:v>
                </c:pt>
                <c:pt idx="84">
                  <c:v>13.564100813252391</c:v>
                </c:pt>
                <c:pt idx="85">
                  <c:v>14.178006974846033</c:v>
                </c:pt>
                <c:pt idx="86">
                  <c:v>14.850297643109103</c:v>
                </c:pt>
                <c:pt idx="87">
                  <c:v>15.586012398110537</c:v>
                </c:pt>
                <c:pt idx="88">
                  <c:v>16.388981052999213</c:v>
                </c:pt>
                <c:pt idx="89">
                  <c:v>17.260159422298983</c:v>
                </c:pt>
                <c:pt idx="90">
                  <c:v>18.194570135746609</c:v>
                </c:pt>
                <c:pt idx="91">
                  <c:v>19.175757673481876</c:v>
                </c:pt>
                <c:pt idx="92">
                  <c:v>20.165884725189166</c:v>
                </c:pt>
                <c:pt idx="93">
                  <c:v>21.088465079935666</c:v>
                </c:pt>
                <c:pt idx="94">
                  <c:v>21.799679784998496</c:v>
                </c:pt>
                <c:pt idx="95">
                  <c:v>22.002360219375024</c:v>
                </c:pt>
                <c:pt idx="96">
                  <c:v>22.045531197301855</c:v>
                </c:pt>
                <c:pt idx="97">
                  <c:v>21.872071041851235</c:v>
                </c:pt>
                <c:pt idx="98">
                  <c:v>21.413264455924015</c:v>
                </c:pt>
                <c:pt idx="99">
                  <c:v>20.59087665834906</c:v>
                </c:pt>
                <c:pt idx="100">
                  <c:v>19.323010492326272</c:v>
                </c:pt>
                <c:pt idx="101">
                  <c:v>18.498058782326993</c:v>
                </c:pt>
                <c:pt idx="102">
                  <c:v>17.53530431369985</c:v>
                </c:pt>
                <c:pt idx="103">
                  <c:v>16.429454731415465</c:v>
                </c:pt>
                <c:pt idx="104">
                  <c:v>15.178099848194101</c:v>
                </c:pt>
                <c:pt idx="105">
                  <c:v>12.247732790322509</c:v>
                </c:pt>
                <c:pt idx="106">
                  <c:v>8.8062098595568798</c:v>
                </c:pt>
                <c:pt idx="107">
                  <c:v>4.9900995031063413</c:v>
                </c:pt>
                <c:pt idx="108">
                  <c:v>3.0025062578222288</c:v>
                </c:pt>
                <c:pt idx="109">
                  <c:v>1</c:v>
                </c:pt>
                <c:pt idx="110">
                  <c:v>-0.98756838474561093</c:v>
                </c:pt>
                <c:pt idx="111">
                  <c:v>-2.9310832579047528</c:v>
                </c:pt>
                <c:pt idx="112">
                  <c:v>-6.5813224127087118</c:v>
                </c:pt>
                <c:pt idx="113">
                  <c:v>-9.7794355518867917</c:v>
                </c:pt>
                <c:pt idx="114">
                  <c:v>-12.426209023475922</c:v>
                </c:pt>
                <c:pt idx="115">
                  <c:v>-13.53191163155461</c:v>
                </c:pt>
                <c:pt idx="116">
                  <c:v>-14.494515348058691</c:v>
                </c:pt>
                <c:pt idx="117">
                  <c:v>-15.319314106783185</c:v>
                </c:pt>
                <c:pt idx="118">
                  <c:v>-16.013775151367415</c:v>
                </c:pt>
                <c:pt idx="119">
                  <c:v>-17.678581892762971</c:v>
                </c:pt>
                <c:pt idx="120">
                  <c:v>-17.985137753620709</c:v>
                </c:pt>
                <c:pt idx="121">
                  <c:v>-18.042089985486211</c:v>
                </c:pt>
                <c:pt idx="122">
                  <c:v>-17.912440051191389</c:v>
                </c:pt>
                <c:pt idx="123">
                  <c:v>-17.647484098342844</c:v>
                </c:pt>
                <c:pt idx="124">
                  <c:v>-17.287656379058092</c:v>
                </c:pt>
                <c:pt idx="125">
                  <c:v>-16.864072163947551</c:v>
                </c:pt>
                <c:pt idx="126">
                  <c:v>-15.913594301419764</c:v>
                </c:pt>
                <c:pt idx="127">
                  <c:v>-14.919560938340046</c:v>
                </c:pt>
                <c:pt idx="128">
                  <c:v>-13.946619217081842</c:v>
                </c:pt>
                <c:pt idx="129">
                  <c:v>-13.025989172915331</c:v>
                </c:pt>
                <c:pt idx="130">
                  <c:v>-12.170537755541561</c:v>
                </c:pt>
                <c:pt idx="131">
                  <c:v>-11.383359564306105</c:v>
                </c:pt>
                <c:pt idx="132">
                  <c:v>-10.662561154484562</c:v>
                </c:pt>
                <c:pt idx="133">
                  <c:v>-10.003891880364669</c:v>
                </c:pt>
                <c:pt idx="134">
                  <c:v>-9.4021690448786188</c:v>
                </c:pt>
                <c:pt idx="135">
                  <c:v>-8.8520319081381516</c:v>
                </c:pt>
                <c:pt idx="136">
                  <c:v>-8.3483236864223507</c:v>
                </c:pt>
                <c:pt idx="137">
                  <c:v>-7.8862687340286488</c:v>
                </c:pt>
                <c:pt idx="138">
                  <c:v>-7.4615384615384617</c:v>
                </c:pt>
                <c:pt idx="139">
                  <c:v>-7.0702583721648953</c:v>
                </c:pt>
                <c:pt idx="140">
                  <c:v>-6.7089854823577255</c:v>
                </c:pt>
                <c:pt idx="141">
                  <c:v>-6.3746723571032327</c:v>
                </c:pt>
                <c:pt idx="142">
                  <c:v>-6.0646266155602602</c:v>
                </c:pt>
                <c:pt idx="143">
                  <c:v>-5.776470588235294</c:v>
                </c:pt>
                <c:pt idx="144">
                  <c:v>-5.5081034527061554</c:v>
                </c:pt>
                <c:pt idx="145">
                  <c:v>-5.2576668607149184</c:v>
                </c:pt>
                <c:pt idx="146">
                  <c:v>-5.0235143507587505</c:v>
                </c:pt>
                <c:pt idx="147">
                  <c:v>-4.8041844621562424</c:v>
                </c:pt>
                <c:pt idx="148">
                  <c:v>-4.5983772819472604</c:v>
                </c:pt>
                <c:pt idx="149">
                  <c:v>-4.4049340798623344</c:v>
                </c:pt>
                <c:pt idx="150">
                  <c:v>-4.2228196697692155</c:v>
                </c:pt>
                <c:pt idx="151">
                  <c:v>-4.0511071501003428</c:v>
                </c:pt>
                <c:pt idx="152">
                  <c:v>-3.8889647045752733</c:v>
                </c:pt>
                <c:pt idx="153">
                  <c:v>-3.7356441789540904</c:v>
                </c:pt>
                <c:pt idx="154">
                  <c:v>-3.5904711846354926</c:v>
                </c:pt>
                <c:pt idx="155">
                  <c:v>-3.4528365130969121</c:v>
                </c:pt>
                <c:pt idx="156">
                  <c:v>-3.3221886752921845</c:v>
                </c:pt>
                <c:pt idx="157">
                  <c:v>-3.1980274067775634</c:v>
                </c:pt>
                <c:pt idx="158">
                  <c:v>-3.0798980025499372</c:v>
                </c:pt>
                <c:pt idx="159">
                  <c:v>-2.9673863655834922</c:v>
                </c:pt>
                <c:pt idx="160">
                  <c:v>-2.8601146701675568</c:v>
                </c:pt>
                <c:pt idx="161">
                  <c:v>-2.7577375557287391</c:v>
                </c:pt>
                <c:pt idx="162">
                  <c:v>-2.6599387792058748</c:v>
                </c:pt>
                <c:pt idx="163">
                  <c:v>-2.5664282645505319</c:v>
                </c:pt>
                <c:pt idx="164">
                  <c:v>-2.4769394968282312</c:v>
                </c:pt>
                <c:pt idx="165">
                  <c:v>-2.3912272159407024</c:v>
                </c:pt>
                <c:pt idx="166">
                  <c:v>-2.3090653713869926</c:v>
                </c:pt>
                <c:pt idx="167">
                  <c:v>-2.2302453049105284</c:v>
                </c:pt>
                <c:pt idx="168">
                  <c:v>-2.1545741324921135</c:v>
                </c:pt>
                <c:pt idx="169">
                  <c:v>-2.0818733010732546</c:v>
                </c:pt>
                <c:pt idx="170">
                  <c:v>-2.0119772987381324</c:v>
                </c:pt>
                <c:pt idx="171">
                  <c:v>-1.9447324999364097</c:v>
                </c:pt>
                <c:pt idx="172">
                  <c:v>-1.8799961297689807</c:v>
                </c:pt>
                <c:pt idx="173">
                  <c:v>-1.8176353334484321</c:v>
                </c:pt>
                <c:pt idx="174">
                  <c:v>-1.7575263388390501</c:v>
                </c:pt>
                <c:pt idx="175">
                  <c:v>-1.6995537015225244</c:v>
                </c:pt>
                <c:pt idx="176">
                  <c:v>-1.6436096231630226</c:v>
                </c:pt>
                <c:pt idx="177">
                  <c:v>-1.5895933350907123</c:v>
                </c:pt>
                <c:pt idx="178">
                  <c:v>-1.5374105400130116</c:v>
                </c:pt>
                <c:pt idx="179">
                  <c:v>-1.4869729056204908</c:v>
                </c:pt>
                <c:pt idx="180">
                  <c:v>-1.4381976045984364</c:v>
                </c:pt>
                <c:pt idx="181">
                  <c:v>-1.3910068962020063</c:v>
                </c:pt>
                <c:pt idx="182">
                  <c:v>-1.3453277451161778</c:v>
                </c:pt>
                <c:pt idx="183">
                  <c:v>-1.3010914738131869</c:v>
                </c:pt>
                <c:pt idx="184">
                  <c:v>-1.2582334450496013</c:v>
                </c:pt>
                <c:pt idx="185">
                  <c:v>-1.2166927715211893</c:v>
                </c:pt>
                <c:pt idx="186">
                  <c:v>-1.1764120500234654</c:v>
                </c:pt>
                <c:pt idx="187">
                  <c:v>-1.1373371177554121</c:v>
                </c:pt>
                <c:pt idx="188">
                  <c:v>-1.0994168286587063</c:v>
                </c:pt>
                <c:pt idx="189">
                  <c:v>-1.0626028479093228</c:v>
                </c:pt>
                <c:pt idx="190">
                  <c:v>-1.0268494628766134</c:v>
                </c:pt>
                <c:pt idx="191">
                  <c:v>-0.99211340904015688</c:v>
                </c:pt>
                <c:pt idx="192">
                  <c:v>-0.95835370950981069</c:v>
                </c:pt>
                <c:pt idx="193">
                  <c:v>-0.92553152693191354</c:v>
                </c:pt>
                <c:pt idx="194">
                  <c:v>-0.89361002668675749</c:v>
                </c:pt>
                <c:pt idx="195">
                  <c:v>-0.86255425039099887</c:v>
                </c:pt>
                <c:pt idx="196">
                  <c:v>-0.83233099881542372</c:v>
                </c:pt>
                <c:pt idx="197">
                  <c:v>-0.80290872341467523</c:v>
                </c:pt>
                <c:pt idx="198">
                  <c:v>-0.77425742574257428</c:v>
                </c:pt>
                <c:pt idx="199">
                  <c:v>-0.74634856409546813</c:v>
                </c:pt>
                <c:pt idx="200">
                  <c:v>-0.7191549667876862</c:v>
                </c:pt>
                <c:pt idx="201">
                  <c:v>-0.6926507515183955</c:v>
                </c:pt>
                <c:pt idx="202">
                  <c:v>-0.66681125033872801</c:v>
                </c:pt>
                <c:pt idx="203">
                  <c:v>-0.64161293977258405</c:v>
                </c:pt>
                <c:pt idx="204">
                  <c:v>-0.61703337568458294</c:v>
                </c:pt>
                <c:pt idx="205">
                  <c:v>-0.59305113252471853</c:v>
                </c:pt>
                <c:pt idx="206">
                  <c:v>-0.56964574661180989</c:v>
                </c:pt>
                <c:pt idx="207">
                  <c:v>-0.5467976631472109</c:v>
                </c:pt>
                <c:pt idx="208">
                  <c:v>-0.52448818667679098</c:v>
                </c:pt>
                <c:pt idx="209">
                  <c:v>-0.50269943474318812</c:v>
                </c:pt>
                <c:pt idx="210">
                  <c:v>-0.4814142944921036</c:v>
                </c:pt>
                <c:pt idx="211">
                  <c:v>-0.460616382016102</c:v>
                </c:pt>
                <c:pt idx="212">
                  <c:v>-0.44029000423727527</c:v>
                </c:pt>
                <c:pt idx="213">
                  <c:v>-0.42042012314637001</c:v>
                </c:pt>
                <c:pt idx="214">
                  <c:v>-0.40099232223075854</c:v>
                </c:pt>
                <c:pt idx="215">
                  <c:v>-0.38199277493707129</c:v>
                </c:pt>
                <c:pt idx="216">
                  <c:v>-0.36340821502656251</c:v>
                </c:pt>
                <c:pt idx="217">
                  <c:v>-0.34522590869243808</c:v>
                </c:pt>
                <c:pt idx="218">
                  <c:v>-0.32743362831858414</c:v>
                </c:pt>
                <c:pt idx="219">
                  <c:v>-0.31001962776842262</c:v>
                </c:pt>
                <c:pt idx="220">
                  <c:v>-0.29297261910114614</c:v>
                </c:pt>
                <c:pt idx="221">
                  <c:v>-0.27628175062037585</c:v>
                </c:pt>
                <c:pt idx="222">
                  <c:v>-0.25993658616738835</c:v>
                </c:pt>
                <c:pt idx="223">
                  <c:v>-0.24392708557764364</c:v>
                </c:pt>
                <c:pt idx="224">
                  <c:v>-0.22824358622528984</c:v>
                </c:pt>
                <c:pt idx="225">
                  <c:v>-0.2128767855858622</c:v>
                </c:pt>
                <c:pt idx="226">
                  <c:v>-0.19781772475243353</c:v>
                </c:pt>
                <c:pt idx="227">
                  <c:v>-0.18305777284512947</c:v>
                </c:pt>
                <c:pt idx="228">
                  <c:v>-0.16858861225818589</c:v>
                </c:pt>
                <c:pt idx="229">
                  <c:v>-0.15440222469269904</c:v>
                </c:pt>
                <c:pt idx="230">
                  <c:v>-0.14049087792679638</c:v>
                </c:pt>
                <c:pt idx="231">
                  <c:v>-0.1268471132783644</c:v>
                </c:pt>
                <c:pt idx="232">
                  <c:v>-0.11346373371850138</c:v>
                </c:pt>
                <c:pt idx="233">
                  <c:v>-0.10033379259676223</c:v>
                </c:pt>
                <c:pt idx="234">
                  <c:v>-8.7450582941863697E-2</c:v>
                </c:pt>
                <c:pt idx="235">
                  <c:v>-7.480762730397994E-2</c:v>
                </c:pt>
                <c:pt idx="236">
                  <c:v>-6.2398668106995681E-2</c:v>
                </c:pt>
                <c:pt idx="237">
                  <c:v>-5.0217658481189753E-2</c:v>
                </c:pt>
                <c:pt idx="238">
                  <c:v>-3.8258753548735758E-2</c:v>
                </c:pt>
                <c:pt idx="239">
                  <c:v>-2.6516302136223358E-2</c:v>
                </c:pt>
                <c:pt idx="240">
                  <c:v>-1.4984838890043539E-2</c:v>
                </c:pt>
                <c:pt idx="241">
                  <c:v>-3.6590767720507955E-3</c:v>
                </c:pt>
                <c:pt idx="242">
                  <c:v>7.4661000856799387E-3</c:v>
                </c:pt>
                <c:pt idx="243">
                  <c:v>1.8395643186816302E-2</c:v>
                </c:pt>
                <c:pt idx="244">
                  <c:v>2.9134346156064583E-2</c:v>
                </c:pt>
                <c:pt idx="245">
                  <c:v>3.968685092122437E-2</c:v>
                </c:pt>
                <c:pt idx="246">
                  <c:v>5.0057653608374442E-2</c:v>
                </c:pt>
                <c:pt idx="247">
                  <c:v>6.0251110165562283E-2</c:v>
                </c:pt>
                <c:pt idx="248">
                  <c:v>7.027144172942501E-2</c:v>
                </c:pt>
                <c:pt idx="249">
                  <c:v>8.0122739748315852E-2</c:v>
                </c:pt>
                <c:pt idx="250">
                  <c:v>8.9808970874684535E-2</c:v>
                </c:pt>
                <c:pt idx="251">
                  <c:v>9.9333981638721758E-2</c:v>
                </c:pt>
                <c:pt idx="252">
                  <c:v>0.1087015029145515</c:v>
                </c:pt>
                <c:pt idx="253">
                  <c:v>0.11791515418961374</c:v>
                </c:pt>
                <c:pt idx="254">
                  <c:v>0.12697844764724198</c:v>
                </c:pt>
                <c:pt idx="255">
                  <c:v>0.13589479207189104</c:v>
                </c:pt>
                <c:pt idx="256">
                  <c:v>0.14466749658589484</c:v>
                </c:pt>
                <c:pt idx="257">
                  <c:v>0.15329977422616559</c:v>
                </c:pt>
                <c:pt idx="258">
                  <c:v>0.16179474536873995</c:v>
                </c:pt>
                <c:pt idx="259">
                  <c:v>0.1701554410086572</c:v>
                </c:pt>
                <c:pt idx="260">
                  <c:v>0.17838480590222483</c:v>
                </c:pt>
                <c:pt idx="261">
                  <c:v>0.18648570157834299</c:v>
                </c:pt>
                <c:pt idx="262">
                  <c:v>0.19446090922518922</c:v>
                </c:pt>
                <c:pt idx="263">
                  <c:v>0.20231313245822657</c:v>
                </c:pt>
                <c:pt idx="264">
                  <c:v>0.21004499997516723</c:v>
                </c:pt>
                <c:pt idx="265">
                  <c:v>0.21765906810323188</c:v>
                </c:pt>
                <c:pt idx="266">
                  <c:v>0.22515782324374412</c:v>
                </c:pt>
                <c:pt idx="267">
                  <c:v>0.23254368421885085</c:v>
                </c:pt>
                <c:pt idx="268">
                  <c:v>0.23981900452488691</c:v>
                </c:pt>
                <c:pt idx="269">
                  <c:v>0.2469860744966822</c:v>
                </c:pt>
                <c:pt idx="270">
                  <c:v>0.25404712338687419</c:v>
                </c:pt>
                <c:pt idx="271">
                  <c:v>0.26100432136408236</c:v>
                </c:pt>
                <c:pt idx="272">
                  <c:v>0.26785978143360956</c:v>
                </c:pt>
                <c:pt idx="273">
                  <c:v>0.27461556128412978</c:v>
                </c:pt>
                <c:pt idx="274">
                  <c:v>0.28127366506367157</c:v>
                </c:pt>
                <c:pt idx="275">
                  <c:v>0.28783604508801353</c:v>
                </c:pt>
                <c:pt idx="276">
                  <c:v>0.29430460348447363</c:v>
                </c:pt>
                <c:pt idx="277">
                  <c:v>0.30068119377390712</c:v>
                </c:pt>
                <c:pt idx="278">
                  <c:v>0.30696762239360875</c:v>
                </c:pt>
                <c:pt idx="279">
                  <c:v>0.31316565016365583</c:v>
                </c:pt>
                <c:pt idx="280">
                  <c:v>0.31927699369913587</c:v>
                </c:pt>
                <c:pt idx="281">
                  <c:v>0.32530332677055052</c:v>
                </c:pt>
                <c:pt idx="282">
                  <c:v>0.33124628161461067</c:v>
                </c:pt>
                <c:pt idx="283">
                  <c:v>0.33710745019749699</c:v>
                </c:pt>
                <c:pt idx="284">
                  <c:v>0.34288838543259226</c:v>
                </c:pt>
                <c:pt idx="285">
                  <c:v>0.34859060235457073</c:v>
                </c:pt>
                <c:pt idx="286">
                  <c:v>0.35421557925166203</c:v>
                </c:pt>
                <c:pt idx="287">
                  <c:v>0.35976475875780234</c:v>
                </c:pt>
                <c:pt idx="288">
                  <c:v>0.36523954890632493</c:v>
                </c:pt>
                <c:pt idx="289">
                  <c:v>0.37064132414674589</c:v>
                </c:pt>
                <c:pt idx="290">
                  <c:v>0.37597142632614755</c:v>
                </c:pt>
                <c:pt idx="291">
                  <c:v>0.38123116563657711</c:v>
                </c:pt>
                <c:pt idx="292">
                  <c:v>0.38642182152982896</c:v>
                </c:pt>
                <c:pt idx="293">
                  <c:v>0.3915446436008968</c:v>
                </c:pt>
                <c:pt idx="294">
                  <c:v>0.39660085244134968</c:v>
                </c:pt>
                <c:pt idx="295">
                  <c:v>0.40159164046380502</c:v>
                </c:pt>
                <c:pt idx="296">
                  <c:v>0.406518172698632</c:v>
                </c:pt>
                <c:pt idx="297">
                  <c:v>0.41138158756397314</c:v>
                </c:pt>
                <c:pt idx="298">
                  <c:v>0.4161829976101058</c:v>
                </c:pt>
                <c:pt idx="299">
                  <c:v>0.42092349023914333</c:v>
                </c:pt>
                <c:pt idx="300">
                  <c:v>0.42560412840101014</c:v>
                </c:pt>
                <c:pt idx="301">
                  <c:v>0.43022595126660401</c:v>
                </c:pt>
                <c:pt idx="302">
                  <c:v>0.43478997487899984</c:v>
                </c:pt>
                <c:pt idx="303">
                  <c:v>0.43929719278353452</c:v>
                </c:pt>
                <c:pt idx="304">
                  <c:v>0.44374857663755285</c:v>
                </c:pt>
                <c:pt idx="305">
                  <c:v>0.44814507680058324</c:v>
                </c:pt>
                <c:pt idx="306">
                  <c:v>0.45248762290566003</c:v>
                </c:pt>
                <c:pt idx="307">
                  <c:v>0.45677712441249874</c:v>
                </c:pt>
                <c:pt idx="308">
                  <c:v>0.46101447114318028</c:v>
                </c:pt>
                <c:pt idx="309">
                  <c:v>0.46520053380099158</c:v>
                </c:pt>
                <c:pt idx="310">
                  <c:v>0.46933616447302862</c:v>
                </c:pt>
                <c:pt idx="311">
                  <c:v>0.47342219711715483</c:v>
                </c:pt>
                <c:pt idx="312">
                  <c:v>0.47745944803387119</c:v>
                </c:pt>
                <c:pt idx="313">
                  <c:v>0.4814487163236465</c:v>
                </c:pt>
                <c:pt idx="314">
                  <c:v>0.4853907843302161</c:v>
                </c:pt>
                <c:pt idx="315">
                  <c:v>0.48928641807035667</c:v>
                </c:pt>
                <c:pt idx="316">
                  <c:v>0.49313636765060409</c:v>
                </c:pt>
                <c:pt idx="317">
                  <c:v>0.49694136767138208</c:v>
                </c:pt>
              </c:numCache>
            </c:numRef>
          </c:yVal>
          <c:smooth val="0"/>
          <c:extLst>
            <c:ext xmlns:c16="http://schemas.microsoft.com/office/drawing/2014/chart" uri="{C3380CC4-5D6E-409C-BE32-E72D297353CC}">
              <c16:uniqueId val="{00000001-3FA7-1A4B-BDAA-87D9050649B8}"/>
            </c:ext>
          </c:extLst>
        </c:ser>
        <c:ser>
          <c:idx val="2"/>
          <c:order val="2"/>
          <c:tx>
            <c:strRef>
              <c:f>Sheet1!$E$4</c:f>
              <c:strCache>
                <c:ptCount val="1"/>
                <c:pt idx="0">
                  <c:v>0.2</c:v>
                </c:pt>
              </c:strCache>
            </c:strRef>
          </c:tx>
          <c:spPr>
            <a:ln w="19050" cap="rnd">
              <a:solidFill>
                <a:schemeClr val="accent3"/>
              </a:solidFill>
              <a:round/>
            </a:ln>
            <a:effectLst/>
          </c:spPr>
          <c:marker>
            <c:symbol val="none"/>
          </c:marker>
          <c:xVal>
            <c:numRef>
              <c:f>Sheet1!$B$10:$B$328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Sheet1!$E$10:$E$327</c:f>
              <c:numCache>
                <c:formatCode>General</c:formatCode>
                <c:ptCount val="318"/>
                <c:pt idx="0">
                  <c:v>5</c:v>
                </c:pt>
                <c:pt idx="1">
                  <c:v>5.0003840352670714</c:v>
                </c:pt>
                <c:pt idx="2">
                  <c:v>5.0015365644206549</c:v>
                </c:pt>
                <c:pt idx="3">
                  <c:v>5.0034588586249393</c:v>
                </c:pt>
                <c:pt idx="4">
                  <c:v>5.0061530401822294</c:v>
                </c:pt>
                <c:pt idx="5">
                  <c:v>5.0096220880936082</c:v>
                </c:pt>
                <c:pt idx="6">
                  <c:v>5.0138698458793218</c:v>
                </c:pt>
                <c:pt idx="7">
                  <c:v>5.0189010316946243</c:v>
                </c:pt>
                <c:pt idx="8">
                  <c:v>5.0247212507874455</c:v>
                </c:pt>
                <c:pt idx="9">
                  <c:v>5.0313370103551485</c:v>
                </c:pt>
                <c:pt idx="10">
                  <c:v>5.0387557368689446</c:v>
                </c:pt>
                <c:pt idx="11">
                  <c:v>5.0469857959462772</c:v>
                </c:pt>
                <c:pt idx="12">
                  <c:v>5.0560365148637931</c:v>
                </c:pt>
                <c:pt idx="13">
                  <c:v>5.0659182078163747</c:v>
                </c:pt>
                <c:pt idx="14">
                  <c:v>5.0766422040413479</c:v>
                </c:pt>
                <c:pt idx="15">
                  <c:v>5.0882208789413488</c:v>
                </c:pt>
                <c:pt idx="16">
                  <c:v>5.1006676883546422</c:v>
                </c:pt>
                <c:pt idx="17">
                  <c:v>5.1139972061379391</c:v>
                </c:pt>
                <c:pt idx="18">
                  <c:v>5.128225165244201</c:v>
                </c:pt>
                <c:pt idx="19">
                  <c:v>5.1433685024965046</c:v>
                </c:pt>
                <c:pt idx="20">
                  <c:v>5.159445407279029</c:v>
                </c:pt>
                <c:pt idx="21">
                  <c:v>5.1764753743877137</c:v>
                </c:pt>
                <c:pt idx="22">
                  <c:v>5.1944792613061841</c:v>
                </c:pt>
                <c:pt idx="23">
                  <c:v>5.2134793501974901</c:v>
                </c:pt>
                <c:pt idx="24">
                  <c:v>5.2334994149289438</c:v>
                </c:pt>
                <c:pt idx="25">
                  <c:v>5.2545647934763346</c:v>
                </c:pt>
                <c:pt idx="26">
                  <c:v>5.2767024660849788</c:v>
                </c:pt>
                <c:pt idx="27">
                  <c:v>5.2999411395987295</c:v>
                </c:pt>
                <c:pt idx="28">
                  <c:v>5.3243113384043887</c:v>
                </c:pt>
                <c:pt idx="29">
                  <c:v>5.3498455024780966</c:v>
                </c:pt>
                <c:pt idx="30">
                  <c:v>5.3765780930624016</c:v>
                </c:pt>
                <c:pt idx="31">
                  <c:v>5.4045457065479834</c:v>
                </c:pt>
                <c:pt idx="32">
                  <c:v>5.4337871971826095</c:v>
                </c:pt>
                <c:pt idx="33">
                  <c:v>5.4643438092818899</c:v>
                </c:pt>
                <c:pt idx="34">
                  <c:v>5.4962593196718359</c:v>
                </c:pt>
                <c:pt idx="35">
                  <c:v>5.5295801911521547</c:v>
                </c:pt>
                <c:pt idx="36">
                  <c:v>5.5643557378314616</c:v>
                </c:pt>
                <c:pt idx="37">
                  <c:v>5.6006383032509062</c:v>
                </c:pt>
                <c:pt idx="38">
                  <c:v>5.6384834522807612</c:v>
                </c:pt>
                <c:pt idx="39">
                  <c:v>5.6779501778444494</c:v>
                </c:pt>
                <c:pt idx="40">
                  <c:v>5.7191011235955065</c:v>
                </c:pt>
                <c:pt idx="41">
                  <c:v>5.7620028237434582</c:v>
                </c:pt>
                <c:pt idx="42">
                  <c:v>5.8067259612926669</c:v>
                </c:pt>
                <c:pt idx="43">
                  <c:v>5.8533456460209585</c:v>
                </c:pt>
                <c:pt idx="44">
                  <c:v>5.9019417135787675</c:v>
                </c:pt>
                <c:pt idx="45">
                  <c:v>5.9525990471292589</c:v>
                </c:pt>
                <c:pt idx="46">
                  <c:v>6.0054079229690318</c:v>
                </c:pt>
                <c:pt idx="47">
                  <c:v>6.060464381558365</c:v>
                </c:pt>
                <c:pt idx="48">
                  <c:v>6.1178706253378223</c:v>
                </c:pt>
                <c:pt idx="49">
                  <c:v>6.1777354445988522</c:v>
                </c:pt>
                <c:pt idx="50">
                  <c:v>6.2401746724890828</c:v>
                </c:pt>
                <c:pt idx="51">
                  <c:v>6.3053116699414966</c:v>
                </c:pt>
                <c:pt idx="52">
                  <c:v>6.3732778408849873</c:v>
                </c:pt>
                <c:pt idx="53">
                  <c:v>6.4442131774753495</c:v>
                </c:pt>
                <c:pt idx="54">
                  <c:v>6.5182668342192374</c:v>
                </c:pt>
                <c:pt idx="55">
                  <c:v>6.5955977286686638</c:v>
                </c:pt>
                <c:pt idx="56">
                  <c:v>6.6763751647339653</c:v>
                </c:pt>
                <c:pt idx="57">
                  <c:v>6.7607794724594568</c:v>
                </c:pt>
                <c:pt idx="58">
                  <c:v>6.8490026551440017</c:v>
                </c:pt>
                <c:pt idx="59">
                  <c:v>6.9412490307249559</c:v>
                </c:pt>
                <c:pt idx="60">
                  <c:v>7.0377358490566033</c:v>
                </c:pt>
                <c:pt idx="61">
                  <c:v>7.1386938596759011</c:v>
                </c:pt>
                <c:pt idx="62">
                  <c:v>7.2443677952918524</c:v>
                </c:pt>
                <c:pt idx="63">
                  <c:v>7.3550167238044768</c:v>
                </c:pt>
                <c:pt idx="64">
                  <c:v>7.4709142051472703</c:v>
                </c:pt>
                <c:pt idx="65">
                  <c:v>7.592348167305806</c:v>
                </c:pt>
                <c:pt idx="66">
                  <c:v>7.7196203866901039</c:v>
                </c:pt>
                <c:pt idx="67">
                  <c:v>7.8530454192082564</c:v>
                </c:pt>
                <c:pt idx="68">
                  <c:v>7.9929487766502127</c:v>
                </c:pt>
                <c:pt idx="69">
                  <c:v>8.1396640739674098</c:v>
                </c:pt>
                <c:pt idx="70">
                  <c:v>8.2935287808366098</c:v>
                </c:pt>
                <c:pt idx="71">
                  <c:v>8.4548780876005303</c:v>
                </c:pt>
                <c:pt idx="72">
                  <c:v>8.6240362306359621</c:v>
                </c:pt>
                <c:pt idx="73">
                  <c:v>8.8013044011440407</c:v>
                </c:pt>
                <c:pt idx="74">
                  <c:v>8.9869440652627244</c:v>
                </c:pt>
                <c:pt idx="75">
                  <c:v>9.1811541271000721</c:v>
                </c:pt>
                <c:pt idx="76">
                  <c:v>9.3840398368923168</c:v>
                </c:pt>
                <c:pt idx="77">
                  <c:v>9.5955706418506406</c:v>
                </c:pt>
                <c:pt idx="78">
                  <c:v>9.8155232449769976</c:v>
                </c:pt>
                <c:pt idx="79">
                  <c:v>10.043404915327544</c:v>
                </c:pt>
                <c:pt idx="80">
                  <c:v>10.278350515463918</c:v>
                </c:pt>
                <c:pt idx="81">
                  <c:v>10.518984720977704</c:v>
                </c:pt>
                <c:pt idx="82">
                  <c:v>10.763238486471534</c:v>
                </c:pt>
                <c:pt idx="83">
                  <c:v>11.008106051180475</c:v>
                </c:pt>
                <c:pt idx="84">
                  <c:v>11.249325995410082</c:v>
                </c:pt>
                <c:pt idx="85">
                  <c:v>11.480967837120092</c:v>
                </c:pt>
                <c:pt idx="86">
                  <c:v>11.69490603761124</c:v>
                </c:pt>
                <c:pt idx="87">
                  <c:v>11.880169213261052</c:v>
                </c:pt>
                <c:pt idx="88">
                  <c:v>12.022169413089021</c:v>
                </c:pt>
                <c:pt idx="89">
                  <c:v>12.101853633086941</c:v>
                </c:pt>
                <c:pt idx="90">
                  <c:v>12.094890510948906</c:v>
                </c:pt>
                <c:pt idx="91">
                  <c:v>11.971124848241546</c:v>
                </c:pt>
                <c:pt idx="92">
                  <c:v>11.69471057439508</c:v>
                </c:pt>
                <c:pt idx="93">
                  <c:v>11.225550593106529</c:v>
                </c:pt>
                <c:pt idx="94">
                  <c:v>10.522843370497514</c:v>
                </c:pt>
                <c:pt idx="95">
                  <c:v>10.072472589740508</c:v>
                </c:pt>
                <c:pt idx="96">
                  <c:v>9.5514595039057166</c:v>
                </c:pt>
                <c:pt idx="97">
                  <c:v>8.9578294963513976</c:v>
                </c:pt>
                <c:pt idx="98">
                  <c:v>8.2912326647223402</c:v>
                </c:pt>
                <c:pt idx="99">
                  <c:v>7.5532765407513818</c:v>
                </c:pt>
                <c:pt idx="100">
                  <c:v>6.7477957665198707</c:v>
                </c:pt>
                <c:pt idx="101">
                  <c:v>6.3215840261026877</c:v>
                </c:pt>
                <c:pt idx="102">
                  <c:v>5.8810155910604864</c:v>
                </c:pt>
                <c:pt idx="103">
                  <c:v>5.4272449965072473</c:v>
                </c:pt>
                <c:pt idx="104">
                  <c:v>4.9615687812373768</c:v>
                </c:pt>
                <c:pt idx="105">
                  <c:v>4.0003362624976804</c:v>
                </c:pt>
                <c:pt idx="106">
                  <c:v>3.0101005024998759</c:v>
                </c:pt>
                <c:pt idx="107">
                  <c:v>2.0050251098061516</c:v>
                </c:pt>
                <c:pt idx="108">
                  <c:v>1.5015670040575997</c:v>
                </c:pt>
                <c:pt idx="109">
                  <c:v>1</c:v>
                </c:pt>
                <c:pt idx="110">
                  <c:v>0.50217913209366905</c:v>
                </c:pt>
                <c:pt idx="111">
                  <c:v>9.9132283694506329E-3</c:v>
                </c:pt>
                <c:pt idx="112">
                  <c:v>-0.95107698721680589</c:v>
                </c:pt>
                <c:pt idx="113">
                  <c:v>-1.8701965623193777</c:v>
                </c:pt>
                <c:pt idx="114">
                  <c:v>-2.7365751514052836</c:v>
                </c:pt>
                <c:pt idx="115">
                  <c:v>-3.1471990776711154</c:v>
                </c:pt>
                <c:pt idx="116">
                  <c:v>-3.5415918349467725</c:v>
                </c:pt>
                <c:pt idx="117">
                  <c:v>-3.9190532144892076</c:v>
                </c:pt>
                <c:pt idx="118">
                  <c:v>-4.2790335467845635</c:v>
                </c:pt>
                <c:pt idx="119">
                  <c:v>-5.5381262499359059</c:v>
                </c:pt>
                <c:pt idx="120">
                  <c:v>-6.058539194709307</c:v>
                </c:pt>
                <c:pt idx="121">
                  <c:v>-6.5082980428064561</c:v>
                </c:pt>
                <c:pt idx="122">
                  <c:v>-6.8906512984553414</c:v>
                </c:pt>
                <c:pt idx="123">
                  <c:v>-7.2097661677927452</c:v>
                </c:pt>
                <c:pt idx="124">
                  <c:v>-7.470411454791881</c:v>
                </c:pt>
                <c:pt idx="125">
                  <c:v>-7.677684651203041</c:v>
                </c:pt>
                <c:pt idx="126">
                  <c:v>-7.9528597500086082</c:v>
                </c:pt>
                <c:pt idx="127">
                  <c:v>-8.0753810266880599</c:v>
                </c:pt>
                <c:pt idx="128">
                  <c:v>-8.0810810810810807</c:v>
                </c:pt>
                <c:pt idx="129">
                  <c:v>-8.0000999472538279</c:v>
                </c:pt>
                <c:pt idx="130">
                  <c:v>-7.8567545286424085</c:v>
                </c:pt>
                <c:pt idx="131">
                  <c:v>-7.6700851767766682</c:v>
                </c:pt>
                <c:pt idx="132">
                  <c:v>-7.4546693140655691</c:v>
                </c:pt>
                <c:pt idx="133">
                  <c:v>-7.2214698267277448</c:v>
                </c:pt>
                <c:pt idx="134">
                  <c:v>-6.9786055170579644</c:v>
                </c:pt>
                <c:pt idx="135">
                  <c:v>-6.7320015734382181</c:v>
                </c:pt>
                <c:pt idx="136">
                  <c:v>-6.485915261881126</c:v>
                </c:pt>
                <c:pt idx="137">
                  <c:v>-6.2433490680193744</c:v>
                </c:pt>
                <c:pt idx="138">
                  <c:v>-6.0063694267515917</c:v>
                </c:pt>
                <c:pt idx="139">
                  <c:v>-5.7763495472085147</c:v>
                </c:pt>
                <c:pt idx="140">
                  <c:v>-5.5541528153602293</c:v>
                </c:pt>
                <c:pt idx="141">
                  <c:v>-5.3402704739111133</c:v>
                </c:pt>
                <c:pt idx="142">
                  <c:v>-5.1349245185179768</c:v>
                </c:pt>
                <c:pt idx="143">
                  <c:v>-4.9381443298969074</c:v>
                </c:pt>
                <c:pt idx="144">
                  <c:v>-4.7498235716150496</c:v>
                </c:pt>
                <c:pt idx="145">
                  <c:v>-4.5697623065995119</c:v>
                </c:pt>
                <c:pt idx="146">
                  <c:v>-4.3976980644044126</c:v>
                </c:pt>
                <c:pt idx="147">
                  <c:v>-4.2333286596396036</c:v>
                </c:pt>
                <c:pt idx="148">
                  <c:v>-4.0763288578260051</c:v>
                </c:pt>
                <c:pt idx="149">
                  <c:v>-3.9263624559309918</c:v>
                </c:pt>
                <c:pt idx="150">
                  <c:v>-3.7830909488250493</c:v>
                </c:pt>
                <c:pt idx="151">
                  <c:v>-3.646179657023537</c:v>
                </c:pt>
                <c:pt idx="152">
                  <c:v>-3.515301970183569</c:v>
                </c:pt>
                <c:pt idx="153">
                  <c:v>-3.3901421959050904</c:v>
                </c:pt>
                <c:pt idx="154">
                  <c:v>-3.2703973801795643</c:v>
                </c:pt>
                <c:pt idx="155">
                  <c:v>-3.1557783736994711</c:v>
                </c:pt>
                <c:pt idx="156">
                  <c:v>-3.0460103492685793</c:v>
                </c:pt>
                <c:pt idx="157">
                  <c:v>-2.9408329238516489</c:v>
                </c:pt>
                <c:pt idx="158">
                  <c:v>-2.8400000000000007</c:v>
                </c:pt>
                <c:pt idx="159">
                  <c:v>-2.7432794122350486</c:v>
                </c:pt>
                <c:pt idx="160">
                  <c:v>-2.6504524420463733</c:v>
                </c:pt>
                <c:pt idx="161">
                  <c:v>-2.5613132486604333</c:v>
                </c:pt>
                <c:pt idx="162">
                  <c:v>-2.4756682503144165</c:v>
                </c:pt>
                <c:pt idx="163">
                  <c:v>-2.3933354814198529</c:v>
                </c:pt>
                <c:pt idx="164">
                  <c:v>-2.3141439439671871</c:v>
                </c:pt>
                <c:pt idx="165">
                  <c:v>-2.2379329662388319</c:v>
                </c:pt>
                <c:pt idx="166">
                  <c:v>-2.1645515779372912</c:v>
                </c:pt>
                <c:pt idx="167">
                  <c:v>-2.0938579078748845</c:v>
                </c:pt>
                <c:pt idx="168">
                  <c:v>-2.02571860816944</c:v>
                </c:pt>
                <c:pt idx="169">
                  <c:v>-1.9600083072618113</c:v>
                </c:pt>
                <c:pt idx="170">
                  <c:v>-1.8966090928768171</c:v>
                </c:pt>
                <c:pt idx="171">
                  <c:v>-1.8354100251832688</c:v>
                </c:pt>
                <c:pt idx="172">
                  <c:v>-1.7763066797906331</c:v>
                </c:pt>
                <c:pt idx="173">
                  <c:v>-1.7192007197884251</c:v>
                </c:pt>
                <c:pt idx="174">
                  <c:v>-1.663999495742952</c:v>
                </c:pt>
                <c:pt idx="175">
                  <c:v>-1.6106156723791565</c:v>
                </c:pt>
                <c:pt idx="176">
                  <c:v>-1.5589668805660177</c:v>
                </c:pt>
                <c:pt idx="177">
                  <c:v>-1.5089753931717009</c:v>
                </c:pt>
                <c:pt idx="178">
                  <c:v>-1.4605678233438479</c:v>
                </c:pt>
                <c:pt idx="179">
                  <c:v>-1.4136748437892752</c:v>
                </c:pt>
                <c:pt idx="180">
                  <c:v>-1.3682309256668814</c:v>
                </c:pt>
                <c:pt idx="181">
                  <c:v>-1.3241740957611423</c:v>
                </c:pt>
                <c:pt idx="182">
                  <c:v>-1.2814457106660186</c:v>
                </c:pt>
                <c:pt idx="183">
                  <c:v>-1.2399902467768649</c:v>
                </c:pt>
                <c:pt idx="184">
                  <c:v>-1.1997551049579895</c:v>
                </c:pt>
                <c:pt idx="185">
                  <c:v>-1.1606904288241271</c:v>
                </c:pt>
                <c:pt idx="186">
                  <c:v>-1.12274893564362</c:v>
                </c:pt>
                <c:pt idx="187">
                  <c:v>-1.0858857589386353</c:v>
                </c:pt>
                <c:pt idx="188">
                  <c:v>-1.0500583019226077</c:v>
                </c:pt>
                <c:pt idx="189">
                  <c:v>-1.015226100976784</c:v>
                </c:pt>
                <c:pt idx="190">
                  <c:v>-0.98135069842612133</c:v>
                </c:pt>
                <c:pt idx="191">
                  <c:v>-0.94839552392962001</c:v>
                </c:pt>
                <c:pt idx="192">
                  <c:v>-0.91632578385153218</c:v>
                </c:pt>
                <c:pt idx="193">
                  <c:v>-0.88510835802777699</c:v>
                </c:pt>
                <c:pt idx="194">
                  <c:v>-0.85471170338646862</c:v>
                </c:pt>
                <c:pt idx="195">
                  <c:v>-0.82510576392278345</c:v>
                </c:pt>
                <c:pt idx="196">
                  <c:v>-0.79626188656670793</c:v>
                </c:pt>
                <c:pt idx="197">
                  <c:v>-0.76815274251763443</c:v>
                </c:pt>
                <c:pt idx="198">
                  <c:v>-0.7407522536524711</c:v>
                </c:pt>
                <c:pt idx="199">
                  <c:v>-0.71403552364414979</c:v>
                </c:pt>
                <c:pt idx="200">
                  <c:v>-0.68797877345523273</c:v>
                </c:pt>
                <c:pt idx="201">
                  <c:v>-0.66255928089699734</c:v>
                </c:pt>
                <c:pt idx="202">
                  <c:v>-0.63775532396799428</c:v>
                </c:pt>
                <c:pt idx="203">
                  <c:v>-0.61354612770784644</c:v>
                </c:pt>
                <c:pt idx="204">
                  <c:v>-0.58991181432208761</c:v>
                </c:pt>
                <c:pt idx="205">
                  <c:v>-0.5668333563522836</c:v>
                </c:pt>
                <c:pt idx="206">
                  <c:v>-0.54429253268265088</c:v>
                </c:pt>
                <c:pt idx="207">
                  <c:v>-0.52227188719002404</c:v>
                </c:pt>
                <c:pt idx="208">
                  <c:v>-0.50075468985840588</c:v>
                </c:pt>
                <c:pt idx="209">
                  <c:v>-0.47972490019257363</c:v>
                </c:pt>
                <c:pt idx="210">
                  <c:v>-0.45916713277743026</c:v>
                </c:pt>
                <c:pt idx="211">
                  <c:v>-0.43906662484101466</c:v>
                </c:pt>
                <c:pt idx="212">
                  <c:v>-0.41940920568944584</c:v>
                </c:pt>
                <c:pt idx="213">
                  <c:v>-0.40018126789161723</c:v>
                </c:pt>
                <c:pt idx="214">
                  <c:v>-0.38136974010026115</c:v>
                </c:pt>
                <c:pt idx="215">
                  <c:v>-0.3629620614041138</c:v>
                </c:pt>
                <c:pt idx="216">
                  <c:v>-0.34494615711340115</c:v>
                </c:pt>
                <c:pt idx="217">
                  <c:v>-0.32731041588778309</c:v>
                </c:pt>
                <c:pt idx="218">
                  <c:v>-0.31004366812227069</c:v>
                </c:pt>
                <c:pt idx="219">
                  <c:v>-0.29313516551252317</c:v>
                </c:pt>
                <c:pt idx="220">
                  <c:v>-0.2765745617263915</c:v>
                </c:pt>
                <c:pt idx="221">
                  <c:v>-0.26035189411360937</c:v>
                </c:pt>
                <c:pt idx="222">
                  <c:v>-0.2444575663901738</c:v>
                </c:pt>
                <c:pt idx="223">
                  <c:v>-0.22888233223831533</c:v>
                </c:pt>
                <c:pt idx="224">
                  <c:v>-0.21361727976688982</c:v>
                </c:pt>
                <c:pt idx="225">
                  <c:v>-0.19865381678077632</c:v>
                </c:pt>
                <c:pt idx="226">
                  <c:v>-0.18398365681126028</c:v>
                </c:pt>
                <c:pt idx="227">
                  <c:v>-0.16959880586257325</c:v>
                </c:pt>
                <c:pt idx="228">
                  <c:v>-0.15549154983269098</c:v>
                </c:pt>
                <c:pt idx="229">
                  <c:v>-0.14165444256925674</c:v>
                </c:pt>
                <c:pt idx="230">
                  <c:v>-0.1280802945239965</c:v>
                </c:pt>
                <c:pt idx="231">
                  <c:v>-0.11476216197138878</c:v>
                </c:pt>
                <c:pt idx="232">
                  <c:v>-0.10169333675951053</c:v>
                </c:pt>
                <c:pt idx="233">
                  <c:v>-8.8867336563051236E-2</c:v>
                </c:pt>
                <c:pt idx="234">
                  <c:v>-7.6277895610345814E-2</c:v>
                </c:pt>
                <c:pt idx="235">
                  <c:v>-6.3918955858078164E-2</c:v>
                </c:pt>
                <c:pt idx="236">
                  <c:v>-5.178465858891701E-2</c:v>
                </c:pt>
                <c:pt idx="237">
                  <c:v>-3.9869336408900669E-2</c:v>
                </c:pt>
                <c:pt idx="238">
                  <c:v>-2.8167505622790801E-2</c:v>
                </c:pt>
                <c:pt idx="239">
                  <c:v>-1.6673858966967492E-2</c:v>
                </c:pt>
                <c:pt idx="240">
                  <c:v>-5.383258680649039E-3</c:v>
                </c:pt>
                <c:pt idx="241">
                  <c:v>5.7092701025912573E-3</c:v>
                </c:pt>
                <c:pt idx="242">
                  <c:v>1.6608545659989482E-2</c:v>
                </c:pt>
                <c:pt idx="243">
                  <c:v>2.7319235697384037E-2</c:v>
                </c:pt>
                <c:pt idx="244">
                  <c:v>3.7845863094657428E-2</c:v>
                </c:pt>
                <c:pt idx="245">
                  <c:v>4.8192811392954393E-2</c:v>
                </c:pt>
                <c:pt idx="246">
                  <c:v>5.8364330036986378E-2</c:v>
                </c:pt>
                <c:pt idx="247">
                  <c:v>6.8364539384968448E-2</c:v>
                </c:pt>
                <c:pt idx="248">
                  <c:v>7.8197435497993517E-2</c:v>
                </c:pt>
                <c:pt idx="249">
                  <c:v>8.7866894719997091E-2</c:v>
                </c:pt>
                <c:pt idx="250">
                  <c:v>9.7376678058812005E-2</c:v>
                </c:pt>
                <c:pt idx="251">
                  <c:v>0.10673043537823756</c:v>
                </c:pt>
                <c:pt idx="252">
                  <c:v>0.11593170941047415</c:v>
                </c:pt>
                <c:pt idx="253">
                  <c:v>0.12498393959777221</c:v>
                </c:pt>
                <c:pt idx="254">
                  <c:v>0.13389046577163011</c:v>
                </c:pt>
                <c:pt idx="255">
                  <c:v>0.14265453167744968</c:v>
                </c:pt>
                <c:pt idx="256">
                  <c:v>0.15127928835208659</c:v>
                </c:pt>
                <c:pt idx="257">
                  <c:v>0.15976779736136681</c:v>
                </c:pt>
                <c:pt idx="258">
                  <c:v>0.16812303390422922</c:v>
                </c:pt>
                <c:pt idx="259">
                  <c:v>0.17634788978981619</c:v>
                </c:pt>
                <c:pt idx="260">
                  <c:v>0.18444517629348378</c:v>
                </c:pt>
                <c:pt idx="261">
                  <c:v>0.19241762689739728</c:v>
                </c:pt>
                <c:pt idx="262">
                  <c:v>0.2002678999210703</c:v>
                </c:pt>
                <c:pt idx="263">
                  <c:v>0.20799858104693325</c:v>
                </c:pt>
                <c:pt idx="264">
                  <c:v>0.21561218574574226</c:v>
                </c:pt>
                <c:pt idx="265">
                  <c:v>0.22311116160640665</c:v>
                </c:pt>
                <c:pt idx="266">
                  <c:v>0.23049789057455305</c:v>
                </c:pt>
                <c:pt idx="267">
                  <c:v>0.23777469110395577</c:v>
                </c:pt>
                <c:pt idx="268">
                  <c:v>0.24494382022471906</c:v>
                </c:pt>
                <c:pt idx="269">
                  <c:v>0.2520074755319297</c:v>
                </c:pt>
                <c:pt idx="270">
                  <c:v>0.25896779709829176</c:v>
                </c:pt>
                <c:pt idx="271">
                  <c:v>0.26582686931408772</c:v>
                </c:pt>
                <c:pt idx="272">
                  <c:v>0.27258672265765227</c:v>
                </c:pt>
                <c:pt idx="273">
                  <c:v>0.27924933539936514</c:v>
                </c:pt>
                <c:pt idx="274">
                  <c:v>0.28581663524204992</c:v>
                </c:pt>
                <c:pt idx="275">
                  <c:v>0.2922905009005019</c:v>
                </c:pt>
                <c:pt idx="276">
                  <c:v>0.29867276362275108</c:v>
                </c:pt>
                <c:pt idx="277">
                  <c:v>0.30496520865552845</c:v>
                </c:pt>
                <c:pt idx="278">
                  <c:v>0.3111695766563024</c:v>
                </c:pt>
                <c:pt idx="279">
                  <c:v>0.31728756505411393</c:v>
                </c:pt>
                <c:pt idx="280">
                  <c:v>0.32332082936136464</c:v>
                </c:pt>
                <c:pt idx="281">
                  <c:v>0.32927098443857694</c:v>
                </c:pt>
                <c:pt idx="282">
                  <c:v>0.33513960571408585</c:v>
                </c:pt>
                <c:pt idx="283">
                  <c:v>0.34092823036049402</c:v>
                </c:pt>
                <c:pt idx="284">
                  <c:v>0.34663835842967139</c:v>
                </c:pt>
                <c:pt idx="285">
                  <c:v>0.35227145394797055</c:v>
                </c:pt>
                <c:pt idx="286">
                  <c:v>0.35782894597327186</c:v>
                </c:pt>
                <c:pt idx="287">
                  <c:v>0.36331222961538545</c:v>
                </c:pt>
                <c:pt idx="288">
                  <c:v>0.36872266702127943</c:v>
                </c:pt>
                <c:pt idx="289">
                  <c:v>0.37406158832652403</c:v>
                </c:pt>
                <c:pt idx="290">
                  <c:v>0.37933029257429474</c:v>
                </c:pt>
                <c:pt idx="291">
                  <c:v>0.3845300486032005</c:v>
                </c:pt>
                <c:pt idx="292">
                  <c:v>0.38966209590516476</c:v>
                </c:pt>
                <c:pt idx="293">
                  <c:v>0.39472764545451278</c:v>
                </c:pt>
                <c:pt idx="294">
                  <c:v>0.39972788050939057</c:v>
                </c:pt>
                <c:pt idx="295">
                  <c:v>0.40466395738657079</c:v>
                </c:pt>
                <c:pt idx="296">
                  <c:v>0.40953700621066591</c:v>
                </c:pt>
                <c:pt idx="297">
                  <c:v>0.41434813163872919</c:v>
                </c:pt>
                <c:pt idx="298">
                  <c:v>0.41909841356116451</c:v>
                </c:pt>
                <c:pt idx="299">
                  <c:v>0.4237889077798489</c:v>
                </c:pt>
                <c:pt idx="300">
                  <c:v>0.42842064666431379</c:v>
                </c:pt>
                <c:pt idx="301">
                  <c:v>0.4329946397868083</c:v>
                </c:pt>
                <c:pt idx="302">
                  <c:v>0.43751187453702356</c:v>
                </c:pt>
                <c:pt idx="303">
                  <c:v>0.44197331671723528</c:v>
                </c:pt>
                <c:pt idx="304">
                  <c:v>0.44637991111857556</c:v>
                </c:pt>
                <c:pt idx="305">
                  <c:v>0.4507325820791328</c:v>
                </c:pt>
                <c:pt idx="306">
                  <c:v>0.45503223402453108</c:v>
                </c:pt>
                <c:pt idx="307">
                  <c:v>0.45927975199163196</c:v>
                </c:pt>
                <c:pt idx="308">
                  <c:v>0.4634760021359593</c:v>
                </c:pt>
                <c:pt idx="309">
                  <c:v>0.46762183222343434</c:v>
                </c:pt>
                <c:pt idx="310">
                  <c:v>0.47171807210697925</c:v>
                </c:pt>
                <c:pt idx="311">
                  <c:v>0.47576553418852674</c:v>
                </c:pt>
                <c:pt idx="312">
                  <c:v>0.47976501386694814</c:v>
                </c:pt>
                <c:pt idx="313">
                  <c:v>0.48371728997240027</c:v>
                </c:pt>
                <c:pt idx="314">
                  <c:v>0.4876231251875599</c:v>
                </c:pt>
                <c:pt idx="315">
                  <c:v>0.49148326645620743</c:v>
                </c:pt>
                <c:pt idx="316">
                  <c:v>0.49529844537959333</c:v>
                </c:pt>
                <c:pt idx="317">
                  <c:v>0.49906937860101352</c:v>
                </c:pt>
              </c:numCache>
            </c:numRef>
          </c:yVal>
          <c:smooth val="0"/>
          <c:extLst>
            <c:ext xmlns:c16="http://schemas.microsoft.com/office/drawing/2014/chart" uri="{C3380CC4-5D6E-409C-BE32-E72D297353CC}">
              <c16:uniqueId val="{00000002-3FA7-1A4B-BDAA-87D9050649B8}"/>
            </c:ext>
          </c:extLst>
        </c:ser>
        <c:ser>
          <c:idx val="3"/>
          <c:order val="3"/>
          <c:tx>
            <c:strRef>
              <c:f>Sheet1!$F$4</c:f>
              <c:strCache>
                <c:ptCount val="1"/>
                <c:pt idx="0">
                  <c:v>0.4</c:v>
                </c:pt>
              </c:strCache>
            </c:strRef>
          </c:tx>
          <c:spPr>
            <a:ln w="19050" cap="rnd">
              <a:solidFill>
                <a:schemeClr val="accent4"/>
              </a:solidFill>
              <a:round/>
            </a:ln>
            <a:effectLst/>
          </c:spPr>
          <c:marker>
            <c:symbol val="none"/>
          </c:marker>
          <c:xVal>
            <c:numRef>
              <c:f>Sheet1!$B$10:$B$328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Sheet1!$F$10:$F$327</c:f>
              <c:numCache>
                <c:formatCode>General</c:formatCode>
                <c:ptCount val="318"/>
                <c:pt idx="0">
                  <c:v>5</c:v>
                </c:pt>
                <c:pt idx="1">
                  <c:v>5.0003360218246549</c:v>
                </c:pt>
                <c:pt idx="2">
                  <c:v>5.001344349225934</c:v>
                </c:pt>
                <c:pt idx="3">
                  <c:v>5.0030257682213026</c:v>
                </c:pt>
                <c:pt idx="4">
                  <c:v>5.0053815896229805</c:v>
                </c:pt>
                <c:pt idx="5">
                  <c:v>5.0084136502056325</c:v>
                </c:pt>
                <c:pt idx="6">
                  <c:v>5.0121243143269885</c:v>
                </c:pt>
                <c:pt idx="7">
                  <c:v>5.0165164759869096</c:v>
                </c:pt>
                <c:pt idx="8">
                  <c:v>5.0215935613056644</c:v>
                </c:pt>
                <c:pt idx="9">
                  <c:v>5.0273595313970869</c:v>
                </c:pt>
                <c:pt idx="10">
                  <c:v>5.0338188856066006</c:v>
                </c:pt>
                <c:pt idx="11">
                  <c:v>5.040976665077757</c:v>
                </c:pt>
                <c:pt idx="12">
                  <c:v>5.0488384566038134</c:v>
                </c:pt>
                <c:pt idx="13">
                  <c:v>5.0574103967127755</c:v>
                </c:pt>
                <c:pt idx="14">
                  <c:v>5.066699175925141</c:v>
                </c:pt>
                <c:pt idx="15">
                  <c:v>5.0767120431130541</c:v>
                </c:pt>
                <c:pt idx="16">
                  <c:v>5.0874568098775503</c:v>
                </c:pt>
                <c:pt idx="17">
                  <c:v>5.0989418548467444</c:v>
                </c:pt>
                <c:pt idx="18">
                  <c:v>5.1111761277819481</c:v>
                </c:pt>
                <c:pt idx="19">
                  <c:v>5.124169153360465</c:v>
                </c:pt>
                <c:pt idx="20">
                  <c:v>5.1379310344827589</c:v>
                </c:pt>
                <c:pt idx="21">
                  <c:v>5.152472454927576</c:v>
                </c:pt>
                <c:pt idx="22">
                  <c:v>5.1678046811506784</c:v>
                </c:pt>
                <c:pt idx="23">
                  <c:v>5.1839395629908029</c:v>
                </c:pt>
                <c:pt idx="24">
                  <c:v>5.2008895330094349</c:v>
                </c:pt>
                <c:pt idx="25">
                  <c:v>5.2186676041483562</c:v>
                </c:pt>
                <c:pt idx="26">
                  <c:v>5.2372873653397889</c:v>
                </c:pt>
                <c:pt idx="27">
                  <c:v>5.2567629746471791</c:v>
                </c:pt>
                <c:pt idx="28">
                  <c:v>5.2771091494493225</c:v>
                </c:pt>
                <c:pt idx="29">
                  <c:v>5.2983411531049844</c:v>
                </c:pt>
                <c:pt idx="30">
                  <c:v>5.3204747774480712</c:v>
                </c:pt>
                <c:pt idx="31">
                  <c:v>5.343526320362745</c:v>
                </c:pt>
                <c:pt idx="32">
                  <c:v>5.3675125575717573</c:v>
                </c:pt>
                <c:pt idx="33">
                  <c:v>5.3924507076369457</c:v>
                </c:pt>
                <c:pt idx="34">
                  <c:v>5.4183583890157738</c:v>
                </c:pt>
                <c:pt idx="35">
                  <c:v>5.4452535678384004</c:v>
                </c:pt>
                <c:pt idx="36">
                  <c:v>5.4731544948624506</c:v>
                </c:pt>
                <c:pt idx="37">
                  <c:v>5.5020796298227488</c:v>
                </c:pt>
                <c:pt idx="38">
                  <c:v>5.5320475511158387</c:v>
                </c:pt>
                <c:pt idx="39">
                  <c:v>5.5630768484379729</c:v>
                </c:pt>
                <c:pt idx="40">
                  <c:v>5.5951859956236332</c:v>
                </c:pt>
                <c:pt idx="41">
                  <c:v>5.6283932005014892</c:v>
                </c:pt>
                <c:pt idx="42">
                  <c:v>5.6627162280867624</c:v>
                </c:pt>
                <c:pt idx="43">
                  <c:v>5.6981721928525619</c:v>
                </c:pt>
                <c:pt idx="44">
                  <c:v>5.7347773151557968</c:v>
                </c:pt>
                <c:pt idx="45">
                  <c:v>5.7725466361213709</c:v>
                </c:pt>
                <c:pt idx="46">
                  <c:v>5.8114936843957965</c:v>
                </c:pt>
                <c:pt idx="47">
                  <c:v>5.8516300871495295</c:v>
                </c:pt>
                <c:pt idx="48">
                  <c:v>5.8929651165156391</c:v>
                </c:pt>
                <c:pt idx="49">
                  <c:v>5.9355051612774057</c:v>
                </c:pt>
                <c:pt idx="50">
                  <c:v>5.9792531120331951</c:v>
                </c:pt>
                <c:pt idx="51">
                  <c:v>6.0242076462444469</c:v>
                </c:pt>
                <c:pt idx="52">
                  <c:v>6.0703623974808307</c:v>
                </c:pt>
                <c:pt idx="53">
                  <c:v>6.1177049907818501</c:v>
                </c:pt>
                <c:pt idx="54">
                  <c:v>6.1662159233218041</c:v>
                </c:pt>
                <c:pt idx="55">
                  <c:v>6.2158672664602443</c:v>
                </c:pt>
                <c:pt idx="56">
                  <c:v>6.2666211617503365</c:v>
                </c:pt>
                <c:pt idx="57">
                  <c:v>6.3184280795355914</c:v>
                </c:pt>
                <c:pt idx="58">
                  <c:v>6.3712248043744237</c:v>
                </c:pt>
                <c:pt idx="59">
                  <c:v>6.4249321066917453</c:v>
                </c:pt>
                <c:pt idx="60">
                  <c:v>6.4794520547945202</c:v>
                </c:pt>
                <c:pt idx="61">
                  <c:v>6.5346649157709988</c:v>
                </c:pt>
                <c:pt idx="62">
                  <c:v>6.5904255879482196</c:v>
                </c:pt>
                <c:pt idx="63">
                  <c:v>6.6465595017208496</c:v>
                </c:pt>
                <c:pt idx="64">
                  <c:v>6.702857920017804</c:v>
                </c:pt>
                <c:pt idx="65">
                  <c:v>6.7590725649375951</c:v>
                </c:pt>
                <c:pt idx="66">
                  <c:v>6.8149094938803332</c:v>
                </c:pt>
                <c:pt idx="67">
                  <c:v>6.8700221478566554</c:v>
                </c:pt>
                <c:pt idx="68">
                  <c:v>6.9240034979830192</c:v>
                </c:pt>
                <c:pt idx="69">
                  <c:v>6.9763772254169663</c:v>
                </c:pt>
                <c:pt idx="70">
                  <c:v>7.0265878877400301</c:v>
                </c:pt>
                <c:pt idx="71">
                  <c:v>7.0739900544690171</c:v>
                </c:pt>
                <c:pt idx="72">
                  <c:v>7.117836440354143</c:v>
                </c:pt>
                <c:pt idx="73">
                  <c:v>7.1572651329109478</c:v>
                </c:pt>
                <c:pt idx="74">
                  <c:v>7.1912861069400984</c:v>
                </c:pt>
                <c:pt idx="75">
                  <c:v>7.2187673514714046</c:v>
                </c:pt>
                <c:pt idx="76">
                  <c:v>7.2384211123293873</c:v>
                </c:pt>
                <c:pt idx="77">
                  <c:v>7.2487909851941943</c:v>
                </c:pt>
                <c:pt idx="78">
                  <c:v>7.24824088723744</c:v>
                </c:pt>
                <c:pt idx="79">
                  <c:v>7.2349472942522333</c:v>
                </c:pt>
                <c:pt idx="80">
                  <c:v>7.206896551724137</c:v>
                </c:pt>
                <c:pt idx="81">
                  <c:v>7.1618895374242273</c:v>
                </c:pt>
                <c:pt idx="82">
                  <c:v>7.0975564359000893</c:v>
                </c:pt>
                <c:pt idx="83">
                  <c:v>7.0113848208475433</c:v>
                </c:pt>
                <c:pt idx="84">
                  <c:v>6.9007645338396015</c:v>
                </c:pt>
                <c:pt idx="85">
                  <c:v>6.7630528604341755</c:v>
                </c:pt>
                <c:pt idx="86">
                  <c:v>6.5956630602861779</c:v>
                </c:pt>
                <c:pt idx="87">
                  <c:v>6.3961782028473548</c:v>
                </c:pt>
                <c:pt idx="88">
                  <c:v>6.1624902974473121</c:v>
                </c:pt>
                <c:pt idx="89">
                  <c:v>5.8929617545845474</c:v>
                </c:pt>
                <c:pt idx="90">
                  <c:v>5.5866022933011452</c:v>
                </c:pt>
                <c:pt idx="91">
                  <c:v>5.2432497862793062</c:v>
                </c:pt>
                <c:pt idx="92">
                  <c:v>4.8637388112563569</c:v>
                </c:pt>
                <c:pt idx="93">
                  <c:v>4.4500368082664998</c:v>
                </c:pt>
                <c:pt idx="94">
                  <c:v>4.0053259332776339</c:v>
                </c:pt>
                <c:pt idx="95">
                  <c:v>3.7726722869627052</c:v>
                </c:pt>
                <c:pt idx="96">
                  <c:v>3.5340101522842651</c:v>
                </c:pt>
                <c:pt idx="97">
                  <c:v>3.2900673846552335</c:v>
                </c:pt>
                <c:pt idx="98">
                  <c:v>3.0416326394560098</c:v>
                </c:pt>
                <c:pt idx="99">
                  <c:v>2.7895476294285468</c:v>
                </c:pt>
                <c:pt idx="100">
                  <c:v>2.5346981023561845</c:v>
                </c:pt>
                <c:pt idx="101">
                  <c:v>2.4065230114335572</c:v>
                </c:pt>
                <c:pt idx="102">
                  <c:v>2.2780037258257368</c:v>
                </c:pt>
                <c:pt idx="103">
                  <c:v>2.149258702420779</c:v>
                </c:pt>
                <c:pt idx="104">
                  <c:v>2.0204071115160689</c:v>
                </c:pt>
                <c:pt idx="105">
                  <c:v>1.762862248427348</c:v>
                </c:pt>
                <c:pt idx="106">
                  <c:v>1.5063226403631638</c:v>
                </c:pt>
                <c:pt idx="107">
                  <c:v>1.2517294560856316</c:v>
                </c:pt>
                <c:pt idx="108">
                  <c:v>1.1254506665730841</c:v>
                </c:pt>
                <c:pt idx="109">
                  <c:v>1</c:v>
                </c:pt>
                <c:pt idx="110">
                  <c:v>0.87548659910059223</c:v>
                </c:pt>
                <c:pt idx="111">
                  <c:v>0.75201679702785373</c:v>
                </c:pt>
                <c:pt idx="112">
                  <c:v>0.50861755845143874</c:v>
                </c:pt>
                <c:pt idx="113">
                  <c:v>0.27058625773575051</c:v>
                </c:pt>
                <c:pt idx="114">
                  <c:v>3.8645499100039227E-2</c:v>
                </c:pt>
                <c:pt idx="115">
                  <c:v>-7.4833452050031557E-2</c:v>
                </c:pt>
                <c:pt idx="116">
                  <c:v>-0.18654969020157908</c:v>
                </c:pt>
                <c:pt idx="117">
                  <c:v>-0.29643266815944624</c:v>
                </c:pt>
                <c:pt idx="118">
                  <c:v>-0.40441656724961539</c:v>
                </c:pt>
                <c:pt idx="119">
                  <c:v>-0.81621344425293296</c:v>
                </c:pt>
                <c:pt idx="120">
                  <c:v>-1.0093606332578329</c:v>
                </c:pt>
                <c:pt idx="121">
                  <c:v>-1.1936131081758909</c:v>
                </c:pt>
                <c:pt idx="122">
                  <c:v>-1.3687687119212009</c:v>
                </c:pt>
                <c:pt idx="123">
                  <c:v>-1.5346962178887233</c:v>
                </c:pt>
                <c:pt idx="124">
                  <c:v>-1.6913312631683239</c:v>
                </c:pt>
                <c:pt idx="125">
                  <c:v>-1.8386716211836798</c:v>
                </c:pt>
                <c:pt idx="126">
                  <c:v>-2.1057384490419997</c:v>
                </c:pt>
                <c:pt idx="127">
                  <c:v>-2.3369166898655713</c:v>
                </c:pt>
                <c:pt idx="128">
                  <c:v>-2.533866217921751</c:v>
                </c:pt>
                <c:pt idx="129">
                  <c:v>-2.698710323772211</c:v>
                </c:pt>
                <c:pt idx="130">
                  <c:v>-2.8338750590754347</c:v>
                </c:pt>
                <c:pt idx="131">
                  <c:v>-2.9419511042178761</c:v>
                </c:pt>
                <c:pt idx="132">
                  <c:v>-3.0255809816290542</c:v>
                </c:pt>
                <c:pt idx="133">
                  <c:v>-3.087371527021407</c:v>
                </c:pt>
                <c:pt idx="134">
                  <c:v>-3.1298296062895776</c:v>
                </c:pt>
                <c:pt idx="135">
                  <c:v>-3.1553179917919234</c:v>
                </c:pt>
                <c:pt idx="136">
                  <c:v>-3.1660278898792704</c:v>
                </c:pt>
                <c:pt idx="137">
                  <c:v>-3.1639646387236553</c:v>
                </c:pt>
                <c:pt idx="138">
                  <c:v>-3.1509433962264151</c:v>
                </c:pt>
                <c:pt idx="139">
                  <c:v>-3.1285920769329021</c:v>
                </c:pt>
                <c:pt idx="140">
                  <c:v>-3.0983592800985216</c:v>
                </c:pt>
                <c:pt idx="141">
                  <c:v>-3.061525418752753</c:v>
                </c:pt>
                <c:pt idx="142">
                  <c:v>-3.0192156787689717</c:v>
                </c:pt>
                <c:pt idx="143">
                  <c:v>-2.9724137931034482</c:v>
                </c:pt>
                <c:pt idx="144">
                  <c:v>-2.921975906946916</c:v>
                </c:pt>
                <c:pt idx="145">
                  <c:v>-2.8686440388441783</c:v>
                </c:pt>
                <c:pt idx="146">
                  <c:v>-2.8130588185824981</c:v>
                </c:pt>
                <c:pt idx="147">
                  <c:v>-2.7557713136805524</c:v>
                </c:pt>
                <c:pt idx="148">
                  <c:v>-2.6972538513060949</c:v>
                </c:pt>
                <c:pt idx="149">
                  <c:v>-2.6379098092255147</c:v>
                </c:pt>
                <c:pt idx="150">
                  <c:v>-2.5780823946007967</c:v>
                </c:pt>
                <c:pt idx="151">
                  <c:v>-2.5180624585571585</c:v>
                </c:pt>
                <c:pt idx="152">
                  <c:v>-2.4580954117906622</c:v>
                </c:pt>
                <c:pt idx="153">
                  <c:v>-2.398387315441874</c:v>
                </c:pt>
                <c:pt idx="154">
                  <c:v>-2.3391102245944637</c:v>
                </c:pt>
                <c:pt idx="155">
                  <c:v>-2.2804068609808628</c:v>
                </c:pt>
                <c:pt idx="156">
                  <c:v>-2.2223946881937655</c:v>
                </c:pt>
                <c:pt idx="157">
                  <c:v>-2.1651694579212655</c:v>
                </c:pt>
                <c:pt idx="158">
                  <c:v>-2.1088082901554412</c:v>
                </c:pt>
                <c:pt idx="159">
                  <c:v>-2.053372344457761</c:v>
                </c:pt>
                <c:pt idx="160">
                  <c:v>-1.9989091335253373</c:v>
                </c:pt>
                <c:pt idx="161">
                  <c:v>-1.9454545246972907</c:v>
                </c:pt>
                <c:pt idx="162">
                  <c:v>-1.8930344697943062</c:v>
                </c:pt>
                <c:pt idx="163">
                  <c:v>-1.8416664988622862</c:v>
                </c:pt>
                <c:pt idx="164">
                  <c:v>-1.791361009018297</c:v>
                </c:pt>
                <c:pt idx="165">
                  <c:v>-1.7421223756731159</c:v>
                </c:pt>
                <c:pt idx="166">
                  <c:v>-1.6939499099119981</c:v>
                </c:pt>
                <c:pt idx="167">
                  <c:v>-1.6468386827262442</c:v>
                </c:pt>
                <c:pt idx="168">
                  <c:v>-1.6007802340702209</c:v>
                </c:pt>
                <c:pt idx="169">
                  <c:v>-1.5557631823366473</c:v>
                </c:pt>
                <c:pt idx="170">
                  <c:v>-1.511773747762712</c:v>
                </c:pt>
                <c:pt idx="171">
                  <c:v>-1.468796201467339</c:v>
                </c:pt>
                <c:pt idx="172">
                  <c:v>-1.4268132502446456</c:v>
                </c:pt>
                <c:pt idx="173">
                  <c:v>-1.3858063658714861</c:v>
                </c:pt>
                <c:pt idx="174">
                  <c:v>-1.3457560665021844</c:v>
                </c:pt>
                <c:pt idx="175">
                  <c:v>-1.306642156697662</c:v>
                </c:pt>
                <c:pt idx="176">
                  <c:v>-1.2684439317487612</c:v>
                </c:pt>
                <c:pt idx="177">
                  <c:v>-1.2311403511861778</c:v>
                </c:pt>
                <c:pt idx="178">
                  <c:v>-1.1947101857062457</c:v>
                </c:pt>
                <c:pt idx="179">
                  <c:v>-1.1591321411687678</c:v>
                </c:pt>
                <c:pt idx="180">
                  <c:v>-1.1243849628279707</c:v>
                </c:pt>
                <c:pt idx="181">
                  <c:v>-1.0904475225299768</c:v>
                </c:pt>
                <c:pt idx="182">
                  <c:v>-1.057298891240583</c:v>
                </c:pt>
                <c:pt idx="183">
                  <c:v>-1.0249183989478654</c:v>
                </c:pt>
                <c:pt idx="184">
                  <c:v>-0.99328568370811632</c:v>
                </c:pt>
                <c:pt idx="185">
                  <c:v>-0.96238073136505986</c:v>
                </c:pt>
                <c:pt idx="186">
                  <c:v>-0.93218390726602962</c:v>
                </c:pt>
                <c:pt idx="187">
                  <c:v>-0.90267598112035152</c:v>
                </c:pt>
                <c:pt idx="188">
                  <c:v>-0.87383814599082932</c:v>
                </c:pt>
                <c:pt idx="189">
                  <c:v>-0.84565203227562069</c:v>
                </c:pt>
                <c:pt idx="190">
                  <c:v>-0.81809971742214849</c:v>
                </c:pt>
                <c:pt idx="191">
                  <c:v>-0.79116373201452017</c:v>
                </c:pt>
                <c:pt idx="192">
                  <c:v>-0.76482706278916268</c:v>
                </c:pt>
                <c:pt idx="193">
                  <c:v>-0.73907315305819954</c:v>
                </c:pt>
                <c:pt idx="194">
                  <c:v>-0.713885900954913</c:v>
                </c:pt>
                <c:pt idx="195">
                  <c:v>-0.68924965585914033</c:v>
                </c:pt>
                <c:pt idx="196">
                  <c:v>-0.66514921331145027</c:v>
                </c:pt>
                <c:pt idx="197">
                  <c:v>-0.64156980868243463</c:v>
                </c:pt>
                <c:pt idx="198">
                  <c:v>-0.61849710982658967</c:v>
                </c:pt>
                <c:pt idx="199">
                  <c:v>-0.59591720891826583</c:v>
                </c:pt>
                <c:pt idx="200">
                  <c:v>-0.57381661363940073</c:v>
                </c:pt>
                <c:pt idx="201">
                  <c:v>-0.55218223786467213</c:v>
                </c:pt>
                <c:pt idx="202">
                  <c:v>-0.53100139196880392</c:v>
                </c:pt>
                <c:pt idx="203">
                  <c:v>-0.51026177286262975</c:v>
                </c:pt>
                <c:pt idx="204">
                  <c:v>-0.48995145384878369</c:v>
                </c:pt>
                <c:pt idx="205">
                  <c:v>-0.47005887437425931</c:v>
                </c:pt>
                <c:pt idx="206">
                  <c:v>-0.4505728297452416</c:v>
                </c:pt>
                <c:pt idx="207">
                  <c:v>-0.43148246085937814</c:v>
                </c:pt>
                <c:pt idx="208">
                  <c:v>-0.41277724400178628</c:v>
                </c:pt>
                <c:pt idx="209">
                  <c:v>-0.39444698074339479</c:v>
                </c:pt>
                <c:pt idx="210">
                  <c:v>-0.3764817879735991</c:v>
                </c:pt>
                <c:pt idx="211">
                  <c:v>-0.35887208809345972</c:v>
                </c:pt>
                <c:pt idx="212">
                  <c:v>-0.34160859939072075</c:v>
                </c:pt>
                <c:pt idx="213">
                  <c:v>-0.3246823266136627</c:v>
                </c:pt>
                <c:pt idx="214">
                  <c:v>-0.30808455175713467</c:v>
                </c:pt>
                <c:pt idx="215">
                  <c:v>-0.29180682507094557</c:v>
                </c:pt>
                <c:pt idx="216">
                  <c:v>-0.27584095629810479</c:v>
                </c:pt>
                <c:pt idx="217">
                  <c:v>-0.26017900614808309</c:v>
                </c:pt>
                <c:pt idx="218">
                  <c:v>-0.24481327800829877</c:v>
                </c:pt>
                <c:pt idx="219">
                  <c:v>-0.22973630989535443</c:v>
                </c:pt>
                <c:pt idx="220">
                  <c:v>-0.21494086664614365</c:v>
                </c:pt>
                <c:pt idx="221">
                  <c:v>-0.20041993234774624</c:v>
                </c:pt>
                <c:pt idx="222">
                  <c:v>-0.18616670300402727</c:v>
                </c:pt>
                <c:pt idx="223">
                  <c:v>-0.17217457943604542</c:v>
                </c:pt>
                <c:pt idx="224">
                  <c:v>-0.15843716041266087</c:v>
                </c:pt>
                <c:pt idx="225">
                  <c:v>-0.14494823600720164</c:v>
                </c:pt>
                <c:pt idx="226">
                  <c:v>-0.13170178117558073</c:v>
                </c:pt>
                <c:pt idx="227">
                  <c:v>-0.11869194955090601</c:v>
                </c:pt>
                <c:pt idx="228">
                  <c:v>-0.10591306744934603</c:v>
                </c:pt>
                <c:pt idx="229">
                  <c:v>-9.3359628081818524E-2</c:v>
                </c:pt>
                <c:pt idx="230">
                  <c:v>-8.1026285965902778E-2</c:v>
                </c:pt>
                <c:pt idx="231">
                  <c:v>-6.8907851532308051E-2</c:v>
                </c:pt>
                <c:pt idx="232">
                  <c:v>-5.6999285920149356E-2</c:v>
                </c:pt>
                <c:pt idx="233">
                  <c:v>-4.5295695955295479E-2</c:v>
                </c:pt>
                <c:pt idx="234">
                  <c:v>-3.3792329306040481E-2</c:v>
                </c:pt>
                <c:pt idx="235">
                  <c:v>-2.2484569810421018E-2</c:v>
                </c:pt>
                <c:pt idx="236">
                  <c:v>-1.1367932969539085E-2</c:v>
                </c:pt>
                <c:pt idx="237">
                  <c:v>-4.3806160135373418E-4</c:v>
                </c:pt>
                <c:pt idx="238">
                  <c:v>1.0309278350515538E-2</c:v>
                </c:pt>
                <c:pt idx="239">
                  <c:v>2.0878201858308354E-2</c:v>
                </c:pt>
                <c:pt idx="240">
                  <c:v>3.1272708707195451E-2</c:v>
                </c:pt>
                <c:pt idx="241">
                  <c:v>4.1496687252993492E-2</c:v>
                </c:pt>
                <c:pt idx="242">
                  <c:v>5.1553918045495695E-2</c:v>
                </c:pt>
                <c:pt idx="243">
                  <c:v>6.1448077322239114E-2</c:v>
                </c:pt>
                <c:pt idx="244">
                  <c:v>7.1182740377413456E-2</c:v>
                </c:pt>
                <c:pt idx="245">
                  <c:v>8.0761384810451475E-2</c:v>
                </c:pt>
                <c:pt idx="246">
                  <c:v>9.0187393658717085E-2</c:v>
                </c:pt>
                <c:pt idx="247">
                  <c:v>9.9464058418567203E-2</c:v>
                </c:pt>
                <c:pt idx="248">
                  <c:v>0.10859458195890992</c:v>
                </c:pt>
                <c:pt idx="249">
                  <c:v>0.11758208133126058</c:v>
                </c:pt>
                <c:pt idx="250">
                  <c:v>0.12642959048014291</c:v>
                </c:pt>
                <c:pt idx="251">
                  <c:v>0.13514006285757085</c:v>
                </c:pt>
                <c:pt idx="252">
                  <c:v>0.14371637394518932</c:v>
                </c:pt>
                <c:pt idx="253">
                  <c:v>0.15216132368754776</c:v>
                </c:pt>
                <c:pt idx="254">
                  <c:v>0.16047763883983168</c:v>
                </c:pt>
                <c:pt idx="255">
                  <c:v>0.16866797523328314</c:v>
                </c:pt>
                <c:pt idx="256">
                  <c:v>0.17673491996138657</c:v>
                </c:pt>
                <c:pt idx="257">
                  <c:v>0.18468099348981892</c:v>
                </c:pt>
                <c:pt idx="258">
                  <c:v>0.19250865169301756</c:v>
                </c:pt>
                <c:pt idx="259">
                  <c:v>0.20022028782013557</c:v>
                </c:pt>
                <c:pt idx="260">
                  <c:v>0.20781823439303237</c:v>
                </c:pt>
                <c:pt idx="261">
                  <c:v>0.21530476503885687</c:v>
                </c:pt>
                <c:pt idx="262">
                  <c:v>0.22268209625967483</c:v>
                </c:pt>
                <c:pt idx="263">
                  <c:v>0.2299523891415014</c:v>
                </c:pt>
                <c:pt idx="264">
                  <c:v>0.23711775100500776</c:v>
                </c:pt>
                <c:pt idx="265">
                  <c:v>0.24418023700008251</c:v>
                </c:pt>
                <c:pt idx="266">
                  <c:v>0.25114185164633873</c:v>
                </c:pt>
                <c:pt idx="267">
                  <c:v>0.25800455032159031</c:v>
                </c:pt>
                <c:pt idx="268">
                  <c:v>0.26477024070021882</c:v>
                </c:pt>
                <c:pt idx="269">
                  <c:v>0.27144078414330364</c:v>
                </c:pt>
                <c:pt idx="270">
                  <c:v>0.27801799704229202</c:v>
                </c:pt>
                <c:pt idx="271">
                  <c:v>0.28450365211792827</c:v>
                </c:pt>
                <c:pt idx="272">
                  <c:v>0.29089947967609642</c:v>
                </c:pt>
                <c:pt idx="273">
                  <c:v>0.29720716882214937</c:v>
                </c:pt>
                <c:pt idx="274">
                  <c:v>0.3034283686352599</c:v>
                </c:pt>
                <c:pt idx="275">
                  <c:v>0.30956468930424397</c:v>
                </c:pt>
                <c:pt idx="276">
                  <c:v>0.31561770322627281</c:v>
                </c:pt>
                <c:pt idx="277">
                  <c:v>0.32158894606981259</c:v>
                </c:pt>
                <c:pt idx="278">
                  <c:v>0.32747991780310115</c:v>
                </c:pt>
                <c:pt idx="279">
                  <c:v>0.33329208368939633</c:v>
                </c:pt>
                <c:pt idx="280">
                  <c:v>0.33902687525020658</c:v>
                </c:pt>
                <c:pt idx="281">
                  <c:v>0.3446856911976417</c:v>
                </c:pt>
                <c:pt idx="282">
                  <c:v>0.3502698983370045</c:v>
                </c:pt>
                <c:pt idx="283">
                  <c:v>0.35578083244067371</c:v>
                </c:pt>
                <c:pt idx="284">
                  <c:v>0.36121979909431157</c:v>
                </c:pt>
                <c:pt idx="285">
                  <c:v>0.36658807451637032</c:v>
                </c:pt>
                <c:pt idx="286">
                  <c:v>0.37188690635184907</c:v>
                </c:pt>
                <c:pt idx="287">
                  <c:v>0.37711751444120356</c:v>
                </c:pt>
                <c:pt idx="288">
                  <c:v>0.382281091565289</c:v>
                </c:pt>
                <c:pt idx="289">
                  <c:v>0.38737880416716763</c:v>
                </c:pt>
                <c:pt idx="290">
                  <c:v>0.39241179305159768</c:v>
                </c:pt>
                <c:pt idx="291">
                  <c:v>0.39738117406297213</c:v>
                </c:pt>
                <c:pt idx="292">
                  <c:v>0.40228803874246311</c:v>
                </c:pt>
                <c:pt idx="293">
                  <c:v>0.40713345496508091</c:v>
                </c:pt>
                <c:pt idx="294">
                  <c:v>0.41191846755735029</c:v>
                </c:pt>
                <c:pt idx="295">
                  <c:v>0.41664409889626064</c:v>
                </c:pt>
                <c:pt idx="296">
                  <c:v>0.42131134949013271</c:v>
                </c:pt>
                <c:pt idx="297">
                  <c:v>0.42592119854202359</c:v>
                </c:pt>
                <c:pt idx="298">
                  <c:v>0.43047460449625308</c:v>
                </c:pt>
                <c:pt idx="299">
                  <c:v>0.43497250556863298</c:v>
                </c:pt>
                <c:pt idx="300">
                  <c:v>0.43941582026094028</c:v>
                </c:pt>
                <c:pt idx="301">
                  <c:v>0.44380544786017007</c:v>
                </c:pt>
                <c:pt idx="302">
                  <c:v>0.44814226892307163</c:v>
                </c:pt>
                <c:pt idx="303">
                  <c:v>0.45242714574646625</c:v>
                </c:pt>
                <c:pt idx="304">
                  <c:v>0.45666092282381043</c:v>
                </c:pt>
                <c:pt idx="305">
                  <c:v>0.46084442728846797</c:v>
                </c:pt>
                <c:pt idx="306">
                  <c:v>0.4649784693441229</c:v>
                </c:pt>
                <c:pt idx="307">
                  <c:v>0.46906384268276236</c:v>
                </c:pt>
                <c:pt idx="308">
                  <c:v>0.47310132489062939</c:v>
                </c:pt>
                <c:pt idx="309">
                  <c:v>0.47709167784254614</c:v>
                </c:pt>
                <c:pt idx="310">
                  <c:v>0.48103564808497734</c:v>
                </c:pt>
                <c:pt idx="311">
                  <c:v>0.48493396720820725</c:v>
                </c:pt>
                <c:pt idx="312">
                  <c:v>0.48878735220797276</c:v>
                </c:pt>
                <c:pt idx="313">
                  <c:v>0.4925965058369004</c:v>
                </c:pt>
                <c:pt idx="314">
                  <c:v>0.49636211694606613</c:v>
                </c:pt>
                <c:pt idx="315">
                  <c:v>0.50008486081699988</c:v>
                </c:pt>
                <c:pt idx="316">
                  <c:v>0.50376539948443244</c:v>
                </c:pt>
                <c:pt idx="317">
                  <c:v>0.50740438205008453</c:v>
                </c:pt>
              </c:numCache>
            </c:numRef>
          </c:yVal>
          <c:smooth val="0"/>
          <c:extLst>
            <c:ext xmlns:c16="http://schemas.microsoft.com/office/drawing/2014/chart" uri="{C3380CC4-5D6E-409C-BE32-E72D297353CC}">
              <c16:uniqueId val="{00000003-3FA7-1A4B-BDAA-87D9050649B8}"/>
            </c:ext>
          </c:extLst>
        </c:ser>
        <c:dLbls>
          <c:showLegendKey val="0"/>
          <c:showVal val="0"/>
          <c:showCatName val="0"/>
          <c:showSerName val="0"/>
          <c:showPercent val="0"/>
          <c:showBubbleSize val="0"/>
        </c:dLbls>
        <c:axId val="1287269792"/>
        <c:axId val="1264353536"/>
      </c:scatterChart>
      <c:valAx>
        <c:axId val="1287269792"/>
        <c:scaling>
          <c:orientation val="minMax"/>
          <c:max val="2"/>
          <c:min val="0"/>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000" b="0" i="0" u="none" strike="noStrike" kern="1200" baseline="0">
                    <a:solidFill>
                      <a:sysClr val="windowText" lastClr="000000">
                        <a:lumMod val="65000"/>
                        <a:lumOff val="35000"/>
                      </a:sysClr>
                    </a:solidFill>
                    <a:latin typeface="+mn-lt"/>
                    <a:ea typeface="+mn-ea"/>
                    <a:cs typeface="+mn-cs"/>
                  </a:defRPr>
                </a:pPr>
                <a:r>
                  <a:rPr lang="en-GB" sz="2000" b="0" i="0" kern="1200" baseline="0">
                    <a:solidFill>
                      <a:srgbClr val="595959"/>
                    </a:solidFill>
                    <a:effectLst/>
                    <a:latin typeface="Symbol" pitchFamily="2" charset="2"/>
                  </a:rPr>
                  <a:t>w/w</a:t>
                </a:r>
                <a:r>
                  <a:rPr lang="en-GB" sz="1200" b="0" i="0" kern="1200" baseline="0">
                    <a:solidFill>
                      <a:srgbClr val="595959"/>
                    </a:solidFill>
                    <a:effectLst/>
                    <a:latin typeface="Calibri" panose="020F0502020204030204" pitchFamily="34" charset="0"/>
                  </a:rPr>
                  <a:t>o</a:t>
                </a:r>
                <a:endParaRPr lang="en-CH" sz="2000">
                  <a:effectLst/>
                </a:endParaRPr>
              </a:p>
            </c:rich>
          </c:tx>
          <c:layout>
            <c:manualLayout>
              <c:xMode val="edge"/>
              <c:yMode val="edge"/>
              <c:x val="0.79903733601130889"/>
              <c:y val="0.59235240966142488"/>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000" b="0" i="0" u="none" strike="noStrike" kern="1200" baseline="0">
                  <a:solidFill>
                    <a:sysClr val="windowText" lastClr="000000">
                      <a:lumMod val="65000"/>
                      <a:lumOff val="35000"/>
                    </a:sys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264353536"/>
        <c:crosses val="autoZero"/>
        <c:crossBetween val="midCat"/>
      </c:valAx>
      <c:valAx>
        <c:axId val="1264353536"/>
        <c:scaling>
          <c:orientation val="minMax"/>
          <c:max val="42"/>
          <c:min val="-40"/>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287269792"/>
        <c:crosses val="autoZero"/>
        <c:crossBetween val="midCat"/>
      </c:valAx>
      <c:spPr>
        <a:noFill/>
        <a:ln>
          <a:noFill/>
        </a:ln>
        <a:effectLst/>
      </c:spPr>
    </c:plotArea>
    <c:legend>
      <c:legendPos val="b"/>
      <c:layout>
        <c:manualLayout>
          <c:xMode val="edge"/>
          <c:yMode val="edge"/>
          <c:x val="0.18331903474752223"/>
          <c:y val="0.71414700293804989"/>
          <c:w val="0.19101364614976046"/>
          <c:h val="0.2592921261368026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sysClr val="windowText" lastClr="000000">
                    <a:lumMod val="65000"/>
                    <a:lumOff val="35000"/>
                  </a:sysClr>
                </a:solidFill>
                <a:latin typeface="+mn-lt"/>
                <a:ea typeface="+mn-ea"/>
                <a:cs typeface="+mn-cs"/>
              </a:defRPr>
            </a:pPr>
            <a:r>
              <a:rPr lang="en-GB" sz="2400" b="0" i="0" kern="1200" spc="0" baseline="0">
                <a:solidFill>
                  <a:srgbClr val="595959"/>
                </a:solidFill>
                <a:effectLst/>
                <a:latin typeface="Calibri" panose="020F0502020204030204" pitchFamily="34" charset="0"/>
              </a:rPr>
              <a:t>Im (</a:t>
            </a:r>
            <a:r>
              <a:rPr lang="en-GB" sz="2400" b="0" i="0" kern="1200" spc="0" baseline="0">
                <a:solidFill>
                  <a:srgbClr val="595959"/>
                </a:solidFill>
                <a:effectLst/>
                <a:latin typeface="Symbol" pitchFamily="2" charset="2"/>
              </a:rPr>
              <a:t>e</a:t>
            </a:r>
            <a:r>
              <a:rPr lang="en-GB" sz="1800" b="0" i="0" kern="1200" spc="0" baseline="0">
                <a:solidFill>
                  <a:srgbClr val="595959"/>
                </a:solidFill>
                <a:effectLst/>
                <a:latin typeface="Calibri" panose="020F0502020204030204" pitchFamily="34" charset="0"/>
              </a:rPr>
              <a:t>r</a:t>
            </a:r>
            <a:r>
              <a:rPr lang="en-GB" sz="2400" b="0" i="0" kern="1200" spc="0" baseline="0">
                <a:solidFill>
                  <a:srgbClr val="595959"/>
                </a:solidFill>
                <a:effectLst/>
                <a:latin typeface="Calibri" panose="020F0502020204030204" pitchFamily="34" charset="0"/>
              </a:rPr>
              <a:t>)</a:t>
            </a:r>
            <a:endParaRPr lang="en-CH" sz="2400">
              <a:effectLst/>
            </a:endParaRPr>
          </a:p>
        </c:rich>
      </c:tx>
      <c:layout>
        <c:manualLayout>
          <c:xMode val="edge"/>
          <c:yMode val="edge"/>
          <c:x val="9.3953765394710245E-2"/>
          <c:y val="5.0387694230763863E-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400" b="0" i="0" u="none" strike="noStrike" kern="1200" spc="0" baseline="0">
              <a:solidFill>
                <a:sysClr val="windowText" lastClr="000000">
                  <a:lumMod val="65000"/>
                  <a:lumOff val="35000"/>
                </a:sysClr>
              </a:solidFill>
              <a:latin typeface="+mn-lt"/>
              <a:ea typeface="+mn-ea"/>
              <a:cs typeface="+mn-cs"/>
            </a:defRPr>
          </a:pPr>
          <a:endParaRPr lang="fr-FR"/>
        </a:p>
      </c:txPr>
    </c:title>
    <c:autoTitleDeleted val="0"/>
    <c:plotArea>
      <c:layout>
        <c:manualLayout>
          <c:layoutTarget val="inner"/>
          <c:xMode val="edge"/>
          <c:yMode val="edge"/>
          <c:x val="6.356632344033919E-2"/>
          <c:y val="2.162289353731342E-2"/>
          <c:w val="0.92949651663912392"/>
          <c:h val="0.85293381807900459"/>
        </c:manualLayout>
      </c:layout>
      <c:scatterChart>
        <c:scatterStyle val="lineMarker"/>
        <c:varyColors val="0"/>
        <c:ser>
          <c:idx val="0"/>
          <c:order val="0"/>
          <c:tx>
            <c:strRef>
              <c:f>Sheet1!$C$4</c:f>
              <c:strCache>
                <c:ptCount val="1"/>
                <c:pt idx="0">
                  <c:v>0.05</c:v>
                </c:pt>
              </c:strCache>
            </c:strRef>
          </c:tx>
          <c:spPr>
            <a:ln w="19050" cap="rnd">
              <a:solidFill>
                <a:schemeClr val="accent1"/>
              </a:solidFill>
              <a:round/>
            </a:ln>
            <a:effectLst/>
          </c:spPr>
          <c:marker>
            <c:symbol val="none"/>
          </c:marker>
          <c:xVal>
            <c:numRef>
              <c:f>Sheet1!$B$10:$B$328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Sheet1!$H$10:$H$326</c:f>
              <c:numCache>
                <c:formatCode>General</c:formatCode>
                <c:ptCount val="317"/>
                <c:pt idx="0">
                  <c:v>0</c:v>
                </c:pt>
                <c:pt idx="1">
                  <c:v>5.0009988995201892E-4</c:v>
                </c:pt>
                <c:pt idx="2">
                  <c:v>1.000799478655529E-3</c:v>
                </c:pt>
                <c:pt idx="3">
                  <c:v>1.5027002622091743E-3</c:v>
                </c:pt>
                <c:pt idx="4">
                  <c:v>2.0064073414605139E-3</c:v>
                </c:pt>
                <c:pt idx="5">
                  <c:v>2.5125312496074173E-3</c:v>
                </c:pt>
                <c:pt idx="6">
                  <c:v>3.0216898103261136E-3</c:v>
                </c:pt>
                <c:pt idx="7">
                  <c:v>3.5345100370289414E-3</c:v>
                </c:pt>
                <c:pt idx="8">
                  <c:v>4.0516300842285274E-3</c:v>
                </c:pt>
                <c:pt idx="9">
                  <c:v>4.57370126246148E-3</c:v>
                </c:pt>
                <c:pt idx="10">
                  <c:v>5.1013901288101014E-3</c:v>
                </c:pt>
                <c:pt idx="11">
                  <c:v>5.6353806657630521E-3</c:v>
                </c:pt>
                <c:pt idx="12">
                  <c:v>6.1763765619850444E-3</c:v>
                </c:pt>
                <c:pt idx="13">
                  <c:v>6.7251036095327876E-3</c:v>
                </c:pt>
                <c:pt idx="14">
                  <c:v>7.2823122331734796E-3</c:v>
                </c:pt>
                <c:pt idx="15">
                  <c:v>7.8487801687487733E-3</c:v>
                </c:pt>
                <c:pt idx="16">
                  <c:v>8.4253153090001233E-3</c:v>
                </c:pt>
                <c:pt idx="17">
                  <c:v>9.0127587369524167E-3</c:v>
                </c:pt>
                <c:pt idx="18">
                  <c:v>9.6119879688668988E-3</c:v>
                </c:pt>
                <c:pt idx="19">
                  <c:v>1.0223920430950948E-2</c:v>
                </c:pt>
                <c:pt idx="20">
                  <c:v>1.0849517196484759E-2</c:v>
                </c:pt>
                <c:pt idx="21">
                  <c:v>1.1489787012833305E-2</c:v>
                </c:pt>
                <c:pt idx="22">
                  <c:v>1.2145790651000687E-2</c:v>
                </c:pt>
                <c:pt idx="23">
                  <c:v>1.2818645614006773E-2</c:v>
                </c:pt>
                <c:pt idx="24">
                  <c:v>1.3509531244483609E-2</c:v>
                </c:pt>
                <c:pt idx="25">
                  <c:v>1.4219694276573054E-2</c:v>
                </c:pt>
                <c:pt idx="26">
                  <c:v>1.4950454882540258E-2</c:v>
                </c:pt>
                <c:pt idx="27">
                  <c:v>1.5703213270597097E-2</c:v>
                </c:pt>
                <c:pt idx="28">
                  <c:v>1.6479456897368395E-2</c:v>
                </c:pt>
                <c:pt idx="29">
                  <c:v>1.7280768366364108E-2</c:v>
                </c:pt>
                <c:pt idx="30">
                  <c:v>1.8108834092898315E-2</c:v>
                </c:pt>
                <c:pt idx="31">
                  <c:v>1.8965453826302332E-2</c:v>
                </c:pt>
                <c:pt idx="32">
                  <c:v>1.9852551132230698E-2</c:v>
                </c:pt>
                <c:pt idx="33">
                  <c:v>2.077218495160698E-2</c:v>
                </c:pt>
                <c:pt idx="34">
                  <c:v>2.1726562368602226E-2</c:v>
                </c:pt>
                <c:pt idx="35">
                  <c:v>2.271805273833671E-2</c:v>
                </c:pt>
                <c:pt idx="36">
                  <c:v>2.3749203346167751E-2</c:v>
                </c:pt>
                <c:pt idx="37">
                  <c:v>2.4822756794974737E-2</c:v>
                </c:pt>
                <c:pt idx="38">
                  <c:v>2.5941670345377574E-2</c:v>
                </c:pt>
                <c:pt idx="39">
                  <c:v>2.7109137467043982E-2</c:v>
                </c:pt>
                <c:pt idx="40">
                  <c:v>2.8328611898017008E-2</c:v>
                </c:pt>
                <c:pt idx="41">
                  <c:v>2.9603834554363943E-2</c:v>
                </c:pt>
                <c:pt idx="42">
                  <c:v>3.0938863685664918E-2</c:v>
                </c:pt>
                <c:pt idx="43">
                  <c:v>3.2338108734438938E-2</c:v>
                </c:pt>
                <c:pt idx="44">
                  <c:v>3.3806368431391884E-2</c:v>
                </c:pt>
                <c:pt idx="45">
                  <c:v>3.5348873745605941E-2</c:v>
                </c:pt>
                <c:pt idx="46">
                  <c:v>3.6971336412220501E-2</c:v>
                </c:pt>
                <c:pt idx="47">
                  <c:v>3.8680003883143195E-2</c:v>
                </c:pt>
                <c:pt idx="48">
                  <c:v>4.048172169302116E-2</c:v>
                </c:pt>
                <c:pt idx="49">
                  <c:v>4.2384004408213258E-2</c:v>
                </c:pt>
                <c:pt idx="50">
                  <c:v>4.4395116537180916E-2</c:v>
                </c:pt>
                <c:pt idx="51">
                  <c:v>4.6524165034459088E-2</c:v>
                </c:pt>
                <c:pt idx="52">
                  <c:v>4.8781205337054115E-2</c:v>
                </c:pt>
                <c:pt idx="53">
                  <c:v>5.1177363244139629E-2</c:v>
                </c:pt>
                <c:pt idx="54">
                  <c:v>5.3724975403910351E-2</c:v>
                </c:pt>
                <c:pt idx="55">
                  <c:v>5.6437751725199457E-2</c:v>
                </c:pt>
                <c:pt idx="56">
                  <c:v>5.9330963711148418E-2</c:v>
                </c:pt>
                <c:pt idx="57">
                  <c:v>6.2421663550036949E-2</c:v>
                </c:pt>
                <c:pt idx="58">
                  <c:v>6.5728939835717537E-2</c:v>
                </c:pt>
                <c:pt idx="59">
                  <c:v>6.9274217080410636E-2</c:v>
                </c:pt>
                <c:pt idx="60">
                  <c:v>7.3081607795371484E-2</c:v>
                </c:pt>
                <c:pt idx="61">
                  <c:v>7.7178327940887775E-2</c:v>
                </c:pt>
                <c:pt idx="62">
                  <c:v>8.1595189105536717E-2</c:v>
                </c:pt>
                <c:pt idx="63">
                  <c:v>8.6367184023463814E-2</c:v>
                </c:pt>
                <c:pt idx="64">
                  <c:v>9.1534186187857428E-2</c:v>
                </c:pt>
                <c:pt idx="65">
                  <c:v>9.7141789650663224E-2</c:v>
                </c:pt>
                <c:pt idx="66">
                  <c:v>0.10324232199365554</c:v>
                </c:pt>
                <c:pt idx="67">
                  <c:v>0.10989607243246859</c:v>
                </c:pt>
                <c:pt idx="68">
                  <c:v>0.11717278878405531</c:v>
                </c:pt>
                <c:pt idx="69">
                  <c:v>0.1251535125729944</c:v>
                </c:pt>
                <c:pt idx="70">
                  <c:v>0.1339328422462451</c:v>
                </c:pt>
                <c:pt idx="71">
                  <c:v>0.1436217422442034</c:v>
                </c:pt>
                <c:pt idx="72">
                  <c:v>0.15435105329158766</c:v>
                </c:pt>
                <c:pt idx="73">
                  <c:v>0.16627591068405173</c:v>
                </c:pt>
                <c:pt idx="74">
                  <c:v>0.17958134831229444</c:v>
                </c:pt>
                <c:pt idx="75">
                  <c:v>0.19448946515397086</c:v>
                </c:pt>
                <c:pt idx="76">
                  <c:v>0.21126867059077842</c:v>
                </c:pt>
                <c:pt idx="77">
                  <c:v>0.23024572421729314</c:v>
                </c:pt>
                <c:pt idx="78">
                  <c:v>0.2518215739545725</c:v>
                </c:pt>
                <c:pt idx="79">
                  <c:v>0.27649241857788276</c:v>
                </c:pt>
                <c:pt idx="80">
                  <c:v>0.30487804878048808</c:v>
                </c:pt>
                <c:pt idx="81">
                  <c:v>0.33776046961548545</c:v>
                </c:pt>
                <c:pt idx="82">
                  <c:v>0.37613726478118514</c:v>
                </c:pt>
                <c:pt idx="83">
                  <c:v>0.42129644387224824</c:v>
                </c:pt>
                <c:pt idx="84">
                  <c:v>0.47492315291078108</c:v>
                </c:pt>
                <c:pt idx="85">
                  <c:v>0.53925455987311632</c:v>
                </c:pt>
                <c:pt idx="86">
                  <c:v>0.61730911797150478</c:v>
                </c:pt>
                <c:pt idx="87">
                  <c:v>0.71323331452146321</c:v>
                </c:pt>
                <c:pt idx="88">
                  <c:v>0.83283867763389019</c:v>
                </c:pt>
                <c:pt idx="89">
                  <c:v>0.98445533957514919</c:v>
                </c:pt>
                <c:pt idx="90">
                  <c:v>1.1803278688524599</c:v>
                </c:pt>
                <c:pt idx="91">
                  <c:v>1.4389690529939108</c:v>
                </c:pt>
                <c:pt idx="92">
                  <c:v>1.7892594644046291</c:v>
                </c:pt>
                <c:pt idx="93">
                  <c:v>2.2778195241953458</c:v>
                </c:pt>
                <c:pt idx="94">
                  <c:v>2.9826195776610649</c:v>
                </c:pt>
                <c:pt idx="95">
                  <c:v>3.4549037491692327</c:v>
                </c:pt>
                <c:pt idx="96">
                  <c:v>4.0382571732199768</c:v>
                </c:pt>
                <c:pt idx="97">
                  <c:v>4.765629283569349</c:v>
                </c:pt>
                <c:pt idx="98">
                  <c:v>5.6800969403211115</c:v>
                </c:pt>
                <c:pt idx="99">
                  <c:v>6.8361530841366589</c:v>
                </c:pt>
                <c:pt idx="100">
                  <c:v>8.2976051571754539</c:v>
                </c:pt>
                <c:pt idx="101">
                  <c:v>9.1628153901526996</c:v>
                </c:pt>
                <c:pt idx="102">
                  <c:v>10.125760649087209</c:v>
                </c:pt>
                <c:pt idx="103">
                  <c:v>11.188154762904899</c:v>
                </c:pt>
                <c:pt idx="104">
                  <c:v>12.345181348194561</c:v>
                </c:pt>
                <c:pt idx="105">
                  <c:v>14.869661192505314</c:v>
                </c:pt>
                <c:pt idx="106">
                  <c:v>17.391243245522187</c:v>
                </c:pt>
                <c:pt idx="107">
                  <c:v>19.32366680657714</c:v>
                </c:pt>
                <c:pt idx="108">
                  <c:v>19.851116316673881</c:v>
                </c:pt>
                <c:pt idx="109">
                  <c:v>19.999999999999996</c:v>
                </c:pt>
                <c:pt idx="110">
                  <c:v>19.753086115681697</c:v>
                </c:pt>
                <c:pt idx="111">
                  <c:v>19.138751424991966</c:v>
                </c:pt>
                <c:pt idx="112">
                  <c:v>17.093959231753466</c:v>
                </c:pt>
                <c:pt idx="113">
                  <c:v>14.545243499377866</c:v>
                </c:pt>
                <c:pt idx="114">
                  <c:v>12.047737387672568</c:v>
                </c:pt>
                <c:pt idx="115">
                  <c:v>10.913454744572364</c:v>
                </c:pt>
                <c:pt idx="116">
                  <c:v>9.8757997741814236</c:v>
                </c:pt>
                <c:pt idx="117">
                  <c:v>8.9376581423366748</c:v>
                </c:pt>
                <c:pt idx="118">
                  <c:v>8.0961349209094156</c:v>
                </c:pt>
                <c:pt idx="119">
                  <c:v>5.5540365028368202</c:v>
                </c:pt>
                <c:pt idx="120">
                  <c:v>4.6657354915299472</c:v>
                </c:pt>
                <c:pt idx="121">
                  <c:v>3.9585296889726656</c:v>
                </c:pt>
                <c:pt idx="122">
                  <c:v>3.3907101211612445</c:v>
                </c:pt>
                <c:pt idx="123">
                  <c:v>2.9304499180579793</c:v>
                </c:pt>
                <c:pt idx="124">
                  <c:v>2.5537225136506567</c:v>
                </c:pt>
                <c:pt idx="125">
                  <c:v>2.2424099661920014</c:v>
                </c:pt>
                <c:pt idx="126">
                  <c:v>1.764419884881403</c:v>
                </c:pt>
                <c:pt idx="127">
                  <c:v>1.421052329665365</c:v>
                </c:pt>
                <c:pt idx="128">
                  <c:v>1.1671087533156481</c:v>
                </c:pt>
                <c:pt idx="129">
                  <c:v>0.97452777544632352</c:v>
                </c:pt>
                <c:pt idx="130">
                  <c:v>0.82528484116803646</c:v>
                </c:pt>
                <c:pt idx="131">
                  <c:v>0.7074361936376834</c:v>
                </c:pt>
                <c:pt idx="132">
                  <c:v>0.61284286407919442</c:v>
                </c:pt>
                <c:pt idx="133">
                  <c:v>0.53581828771112472</c:v>
                </c:pt>
                <c:pt idx="134">
                  <c:v>0.47229978072261231</c:v>
                </c:pt>
                <c:pt idx="135">
                  <c:v>0.41932640266832133</c:v>
                </c:pt>
                <c:pt idx="136">
                  <c:v>0.37470128686393844</c:v>
                </c:pt>
                <c:pt idx="137">
                  <c:v>0.33676806573893775</c:v>
                </c:pt>
                <c:pt idx="138">
                  <c:v>0.30425963488843821</c:v>
                </c:pt>
                <c:pt idx="139">
                  <c:v>0.27619383529881392</c:v>
                </c:pt>
                <c:pt idx="140">
                  <c:v>0.25180020636058886</c:v>
                </c:pt>
                <c:pt idx="141">
                  <c:v>0.23046771154856097</c:v>
                </c:pt>
                <c:pt idx="142">
                  <c:v>0.21170687093966703</c:v>
                </c:pt>
                <c:pt idx="143">
                  <c:v>0.1951219512195122</c:v>
                </c:pt>
                <c:pt idx="144">
                  <c:v>0.18039028210634911</c:v>
                </c:pt>
                <c:pt idx="145">
                  <c:v>0.16724669224232935</c:v>
                </c:pt>
                <c:pt idx="146">
                  <c:v>0.15547166995230124</c:v>
                </c:pt>
                <c:pt idx="147">
                  <c:v>0.14488226642406707</c:v>
                </c:pt>
                <c:pt idx="148">
                  <c:v>0.13532504033727158</c:v>
                </c:pt>
                <c:pt idx="149">
                  <c:v>0.12667053782144383</c:v>
                </c:pt>
                <c:pt idx="150">
                  <c:v>0.11880893823404116</c:v>
                </c:pt>
                <c:pt idx="151">
                  <c:v>0.11164659316884692</c:v>
                </c:pt>
                <c:pt idx="152">
                  <c:v>0.10510325563452273</c:v>
                </c:pt>
                <c:pt idx="153">
                  <c:v>9.9109846746810989E-2</c:v>
                </c:pt>
                <c:pt idx="154">
                  <c:v>9.3606644177578566E-2</c:v>
                </c:pt>
                <c:pt idx="155">
                  <c:v>8.8541803868762342E-2</c:v>
                </c:pt>
                <c:pt idx="156">
                  <c:v>8.3870146841797957E-2</c:v>
                </c:pt>
                <c:pt idx="157">
                  <c:v>7.9552158206556034E-2</c:v>
                </c:pt>
                <c:pt idx="158">
                  <c:v>7.5553157042633601E-2</c:v>
                </c:pt>
                <c:pt idx="159">
                  <c:v>7.1842604653733655E-2</c:v>
                </c:pt>
                <c:pt idx="160">
                  <c:v>6.8393525479709283E-2</c:v>
                </c:pt>
                <c:pt idx="161">
                  <c:v>6.5182020198841478E-2</c:v>
                </c:pt>
                <c:pt idx="162">
                  <c:v>6.2186854638641861E-2</c:v>
                </c:pt>
                <c:pt idx="163">
                  <c:v>5.9389111313625703E-2</c:v>
                </c:pt>
                <c:pt idx="164">
                  <c:v>5.6771892929516496E-2</c:v>
                </c:pt>
                <c:pt idx="165">
                  <c:v>5.4320069190317483E-2</c:v>
                </c:pt>
                <c:pt idx="166">
                  <c:v>5.2020059834878778E-2</c:v>
                </c:pt>
                <c:pt idx="167">
                  <c:v>4.9859648102248764E-2</c:v>
                </c:pt>
                <c:pt idx="168">
                  <c:v>4.7827819848545242E-2</c:v>
                </c:pt>
                <c:pt idx="169">
                  <c:v>4.5914624364917132E-2</c:v>
                </c:pt>
                <c:pt idx="170">
                  <c:v>4.4111053617124973E-2</c:v>
                </c:pt>
                <c:pt idx="171">
                  <c:v>4.2408937174047825E-2</c:v>
                </c:pt>
                <c:pt idx="172">
                  <c:v>4.0800850539829174E-2</c:v>
                </c:pt>
                <c:pt idx="173">
                  <c:v>3.9280034971902092E-2</c:v>
                </c:pt>
                <c:pt idx="174">
                  <c:v>3.7840327170185449E-2</c:v>
                </c:pt>
                <c:pt idx="175">
                  <c:v>3.6476097473537243E-2</c:v>
                </c:pt>
                <c:pt idx="176">
                  <c:v>3.5182195407827452E-2</c:v>
                </c:pt>
                <c:pt idx="177">
                  <c:v>3.3953901603540698E-2</c:v>
                </c:pt>
                <c:pt idx="178">
                  <c:v>3.278688524590162E-2</c:v>
                </c:pt>
                <c:pt idx="179">
                  <c:v>3.1677166342183607E-2</c:v>
                </c:pt>
                <c:pt idx="180">
                  <c:v>3.0621082193199541E-2</c:v>
                </c:pt>
                <c:pt idx="181">
                  <c:v>2.9615257542310234E-2</c:v>
                </c:pt>
                <c:pt idx="182">
                  <c:v>2.8656577948324349E-2</c:v>
                </c:pt>
                <c:pt idx="183">
                  <c:v>2.7742165990626521E-2</c:v>
                </c:pt>
                <c:pt idx="184">
                  <c:v>2.6869359967572379E-2</c:v>
                </c:pt>
                <c:pt idx="185">
                  <c:v>2.6035694794132584E-2</c:v>
                </c:pt>
                <c:pt idx="186">
                  <c:v>2.523888484318914E-2</c:v>
                </c:pt>
                <c:pt idx="187">
                  <c:v>2.4476808507811903E-2</c:v>
                </c:pt>
                <c:pt idx="188">
                  <c:v>2.3747494290124543E-2</c:v>
                </c:pt>
                <c:pt idx="189">
                  <c:v>2.3049108246715917E-2</c:v>
                </c:pt>
                <c:pt idx="190">
                  <c:v>2.2379942641560225E-2</c:v>
                </c:pt>
                <c:pt idx="191">
                  <c:v>2.1738405675572524E-2</c:v>
                </c:pt>
                <c:pt idx="192">
                  <c:v>2.1123012177664172E-2</c:v>
                </c:pt>
                <c:pt idx="193">
                  <c:v>2.0532375155826062E-2</c:v>
                </c:pt>
                <c:pt idx="194">
                  <c:v>1.9965198118653976E-2</c:v>
                </c:pt>
                <c:pt idx="195">
                  <c:v>1.9420268088089266E-2</c:v>
                </c:pt>
                <c:pt idx="196">
                  <c:v>1.8896449233194407E-2</c:v>
                </c:pt>
                <c:pt idx="197">
                  <c:v>1.8392677062695477E-2</c:v>
                </c:pt>
                <c:pt idx="198">
                  <c:v>1.7907953120958275E-2</c:v>
                </c:pt>
                <c:pt idx="199">
                  <c:v>1.7441340138151525E-2</c:v>
                </c:pt>
                <c:pt idx="200">
                  <c:v>1.6991957590702936E-2</c:v>
                </c:pt>
                <c:pt idx="201">
                  <c:v>1.6558977632867757E-2</c:v>
                </c:pt>
                <c:pt idx="202">
                  <c:v>1.6141621364387529E-2</c:v>
                </c:pt>
                <c:pt idx="203">
                  <c:v>1.5739155402890476E-2</c:v>
                </c:pt>
                <c:pt idx="204">
                  <c:v>1.5350888732935592E-2</c:v>
                </c:pt>
                <c:pt idx="205">
                  <c:v>1.4976169806482862E-2</c:v>
                </c:pt>
                <c:pt idx="206">
                  <c:v>1.4614383872128151E-2</c:v>
                </c:pt>
                <c:pt idx="207">
                  <c:v>1.4264950512712966E-2</c:v>
                </c:pt>
                <c:pt idx="208">
                  <c:v>1.3927321372940681E-2</c:v>
                </c:pt>
                <c:pt idx="209">
                  <c:v>1.360097806043177E-2</c:v>
                </c:pt>
                <c:pt idx="210">
                  <c:v>1.3285430205258126E-2</c:v>
                </c:pt>
                <c:pt idx="211">
                  <c:v>1.2980213664432069E-2</c:v>
                </c:pt>
                <c:pt idx="212">
                  <c:v>1.2684888859110061E-2</c:v>
                </c:pt>
                <c:pt idx="213">
                  <c:v>1.2399039233421453E-2</c:v>
                </c:pt>
                <c:pt idx="214">
                  <c:v>1.2122269824863981E-2</c:v>
                </c:pt>
                <c:pt idx="215">
                  <c:v>1.1854205937133672E-2</c:v>
                </c:pt>
                <c:pt idx="216">
                  <c:v>1.1594491907089156E-2</c:v>
                </c:pt>
                <c:pt idx="217">
                  <c:v>1.1342789958298957E-2</c:v>
                </c:pt>
                <c:pt idx="218">
                  <c:v>1.1098779134295229E-2</c:v>
                </c:pt>
                <c:pt idx="219">
                  <c:v>1.086215430526523E-2</c:v>
                </c:pt>
                <c:pt idx="220">
                  <c:v>1.0632625242461228E-2</c:v>
                </c:pt>
                <c:pt idx="221">
                  <c:v>1.0409915755105562E-2</c:v>
                </c:pt>
                <c:pt idx="222">
                  <c:v>1.0193762885016227E-2</c:v>
                </c:pt>
                <c:pt idx="223">
                  <c:v>9.9839161545851145E-3</c:v>
                </c:pt>
                <c:pt idx="224">
                  <c:v>9.7801368641088435E-3</c:v>
                </c:pt>
                <c:pt idx="225">
                  <c:v>9.5821974348066809E-3</c:v>
                </c:pt>
                <c:pt idx="226">
                  <c:v>9.3898807941631794E-3</c:v>
                </c:pt>
                <c:pt idx="227">
                  <c:v>9.2029798005090983E-3</c:v>
                </c:pt>
                <c:pt idx="228">
                  <c:v>9.0212967040048109E-3</c:v>
                </c:pt>
                <c:pt idx="229">
                  <c:v>8.8446426414192092E-3</c:v>
                </c:pt>
                <c:pt idx="230">
                  <c:v>8.6728371623047557E-3</c:v>
                </c:pt>
                <c:pt idx="231">
                  <c:v>8.5057077843597156E-3</c:v>
                </c:pt>
                <c:pt idx="232">
                  <c:v>8.3430895759414661E-3</c:v>
                </c:pt>
                <c:pt idx="233">
                  <c:v>8.184824763853531E-3</c:v>
                </c:pt>
                <c:pt idx="234">
                  <c:v>8.0307623646733266E-3</c:v>
                </c:pt>
                <c:pt idx="235">
                  <c:v>7.8807578380205249E-3</c:v>
                </c:pt>
                <c:pt idx="236">
                  <c:v>7.7346727602869147E-3</c:v>
                </c:pt>
                <c:pt idx="237">
                  <c:v>7.5923745174600503E-3</c:v>
                </c:pt>
                <c:pt idx="238">
                  <c:v>7.4537360157748145E-3</c:v>
                </c:pt>
                <c:pt idx="239">
                  <c:v>7.318635409020776E-3</c:v>
                </c:pt>
                <c:pt idx="240">
                  <c:v>7.1869558414190179E-3</c:v>
                </c:pt>
                <c:pt idx="241">
                  <c:v>7.0585852050613265E-3</c:v>
                </c:pt>
                <c:pt idx="242">
                  <c:v>6.9334159109771575E-3</c:v>
                </c:pt>
                <c:pt idx="243">
                  <c:v>6.8113446729608541E-3</c:v>
                </c:pt>
                <c:pt idx="244">
                  <c:v>6.6922723033530848E-3</c:v>
                </c:pt>
                <c:pt idx="245">
                  <c:v>6.576103520027376E-3</c:v>
                </c:pt>
                <c:pt idx="246">
                  <c:v>6.4627467638850031E-3</c:v>
                </c:pt>
                <c:pt idx="247">
                  <c:v>6.3521140262097174E-3</c:v>
                </c:pt>
                <c:pt idx="248">
                  <c:v>6.2441206852786738E-3</c:v>
                </c:pt>
                <c:pt idx="249">
                  <c:v>6.1386853516669426E-3</c:v>
                </c:pt>
                <c:pt idx="250">
                  <c:v>6.0357297217213902E-3</c:v>
                </c:pt>
                <c:pt idx="251">
                  <c:v>5.9351784387147418E-3</c:v>
                </c:pt>
                <c:pt idx="252">
                  <c:v>5.8369589612235753E-3</c:v>
                </c:pt>
                <c:pt idx="253">
                  <c:v>5.7410014383040822E-3</c:v>
                </c:pt>
                <c:pt idx="254">
                  <c:v>5.6472385910676503E-3</c:v>
                </c:pt>
                <c:pt idx="255">
                  <c:v>5.5556056002841088E-3</c:v>
                </c:pt>
                <c:pt idx="256">
                  <c:v>5.4660399996649461E-3</c:v>
                </c:pt>
                <c:pt idx="257">
                  <c:v>5.3784815745008914E-3</c:v>
                </c:pt>
                <c:pt idx="258">
                  <c:v>5.2928722653493299E-3</c:v>
                </c:pt>
                <c:pt idx="259">
                  <c:v>5.2091560764862257E-3</c:v>
                </c:pt>
                <c:pt idx="260">
                  <c:v>5.1272789888552935E-3</c:v>
                </c:pt>
                <c:pt idx="261">
                  <c:v>5.0471888772638668E-3</c:v>
                </c:pt>
                <c:pt idx="262">
                  <c:v>4.9688354315905372E-3</c:v>
                </c:pt>
                <c:pt idx="263">
                  <c:v>4.8921700817841033E-3</c:v>
                </c:pt>
                <c:pt idx="264">
                  <c:v>4.8171459264469696E-3</c:v>
                </c:pt>
                <c:pt idx="265">
                  <c:v>4.7437176648086358E-3</c:v>
                </c:pt>
                <c:pt idx="266">
                  <c:v>4.6718415319068445E-3</c:v>
                </c:pt>
                <c:pt idx="267">
                  <c:v>4.6014752368047215E-3</c:v>
                </c:pt>
                <c:pt idx="268">
                  <c:v>4.5325779036827192E-3</c:v>
                </c:pt>
                <c:pt idx="269">
                  <c:v>4.4651100156535535E-3</c:v>
                </c:pt>
                <c:pt idx="270">
                  <c:v>4.3990333611573819E-3</c:v>
                </c:pt>
                <c:pt idx="271">
                  <c:v>4.3343109828028374E-3</c:v>
                </c:pt>
                <c:pt idx="272">
                  <c:v>4.2709071285272357E-3</c:v>
                </c:pt>
                <c:pt idx="273">
                  <c:v>4.2087872049567966E-3</c:v>
                </c:pt>
                <c:pt idx="274">
                  <c:v>4.1479177328543537E-3</c:v>
                </c:pt>
                <c:pt idx="275">
                  <c:v>4.0882663045486338E-3</c:v>
                </c:pt>
                <c:pt idx="276">
                  <c:v>4.0298015432450509E-3</c:v>
                </c:pt>
                <c:pt idx="277">
                  <c:v>3.9724930641237399E-3</c:v>
                </c:pt>
                <c:pt idx="278">
                  <c:v>3.9163114371356693E-3</c:v>
                </c:pt>
                <c:pt idx="279">
                  <c:v>3.861228151412857E-3</c:v>
                </c:pt>
                <c:pt idx="280">
                  <c:v>3.8072155812130925E-3</c:v>
                </c:pt>
                <c:pt idx="281">
                  <c:v>3.7542469533242508E-3</c:v>
                </c:pt>
                <c:pt idx="282">
                  <c:v>3.7022963158570522E-3</c:v>
                </c:pt>
                <c:pt idx="283">
                  <c:v>3.6513385083593269E-3</c:v>
                </c:pt>
                <c:pt idx="284">
                  <c:v>3.6013491331881361E-3</c:v>
                </c:pt>
                <c:pt idx="285">
                  <c:v>3.5523045280797952E-3</c:v>
                </c:pt>
                <c:pt idx="286">
                  <c:v>3.5041817398608352E-3</c:v>
                </c:pt>
                <c:pt idx="287">
                  <c:v>3.4569584992461162E-3</c:v>
                </c:pt>
                <c:pt idx="288">
                  <c:v>3.4106131966730093E-3</c:v>
                </c:pt>
                <c:pt idx="289">
                  <c:v>3.3651248591233941E-3</c:v>
                </c:pt>
                <c:pt idx="290">
                  <c:v>3.3204731278875599E-3</c:v>
                </c:pt>
                <c:pt idx="291">
                  <c:v>3.2766382372266625E-3</c:v>
                </c:pt>
                <c:pt idx="292">
                  <c:v>3.2336009938924407E-3</c:v>
                </c:pt>
                <c:pt idx="293">
                  <c:v>3.1913427574652036E-3</c:v>
                </c:pt>
                <c:pt idx="294">
                  <c:v>3.1498454214728918E-3</c:v>
                </c:pt>
                <c:pt idx="295">
                  <c:v>3.1090913952560714E-3</c:v>
                </c:pt>
                <c:pt idx="296">
                  <c:v>3.0690635865453847E-3</c:v>
                </c:pt>
                <c:pt idx="297">
                  <c:v>3.0297453847196814E-3</c:v>
                </c:pt>
                <c:pt idx="298">
                  <c:v>2.9911206447146904E-3</c:v>
                </c:pt>
                <c:pt idx="299">
                  <c:v>2.9531736715534885E-3</c:v>
                </c:pt>
                <c:pt idx="300">
                  <c:v>2.9158892054715535E-3</c:v>
                </c:pt>
                <c:pt idx="301">
                  <c:v>2.8792524076104134E-3</c:v>
                </c:pt>
                <c:pt idx="302">
                  <c:v>2.8432488462552699E-3</c:v>
                </c:pt>
                <c:pt idx="303">
                  <c:v>2.8078644835930811E-3</c:v>
                </c:pt>
                <c:pt idx="304">
                  <c:v>2.7730856629687925E-3</c:v>
                </c:pt>
                <c:pt idx="305">
                  <c:v>2.7388990966184324E-3</c:v>
                </c:pt>
                <c:pt idx="306">
                  <c:v>2.7052918538588359E-3</c:v>
                </c:pt>
                <c:pt idx="307">
                  <c:v>2.6722513497146744E-3</c:v>
                </c:pt>
                <c:pt idx="308">
                  <c:v>2.6397653339644491E-3</c:v>
                </c:pt>
                <c:pt idx="309">
                  <c:v>2.6078218805879088E-3</c:v>
                </c:pt>
                <c:pt idx="310">
                  <c:v>2.5764093775981949E-3</c:v>
                </c:pt>
                <c:pt idx="311">
                  <c:v>2.5455165172428022E-3</c:v>
                </c:pt>
                <c:pt idx="312">
                  <c:v>2.5151322865581802E-3</c:v>
                </c:pt>
                <c:pt idx="313">
                  <c:v>2.485245958263453E-3</c:v>
                </c:pt>
                <c:pt idx="314">
                  <c:v>2.4558470819794893E-3</c:v>
                </c:pt>
                <c:pt idx="315">
                  <c:v>2.4269254757600797E-3</c:v>
                </c:pt>
                <c:pt idx="316">
                  <c:v>2.3984712179226744E-3</c:v>
                </c:pt>
              </c:numCache>
            </c:numRef>
          </c:yVal>
          <c:smooth val="0"/>
          <c:extLst>
            <c:ext xmlns:c16="http://schemas.microsoft.com/office/drawing/2014/chart" uri="{C3380CC4-5D6E-409C-BE32-E72D297353CC}">
              <c16:uniqueId val="{00000000-CC35-3A4A-9BCF-1A4E2943221B}"/>
            </c:ext>
          </c:extLst>
        </c:ser>
        <c:ser>
          <c:idx val="1"/>
          <c:order val="1"/>
          <c:tx>
            <c:strRef>
              <c:f>Sheet1!$D$4</c:f>
              <c:strCache>
                <c:ptCount val="1"/>
                <c:pt idx="0">
                  <c:v>0.1</c:v>
                </c:pt>
              </c:strCache>
            </c:strRef>
          </c:tx>
          <c:spPr>
            <a:ln w="19050" cap="rnd">
              <a:solidFill>
                <a:schemeClr val="accent2"/>
              </a:solidFill>
              <a:round/>
            </a:ln>
            <a:effectLst/>
          </c:spPr>
          <c:marker>
            <c:symbol val="none"/>
          </c:marker>
          <c:xVal>
            <c:numRef>
              <c:f>Sheet1!$B$10:$B$328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Sheet1!$I$10:$I$326</c:f>
              <c:numCache>
                <c:formatCode>General</c:formatCode>
                <c:ptCount val="317"/>
                <c:pt idx="0">
                  <c:v>0</c:v>
                </c:pt>
                <c:pt idx="1">
                  <c:v>1.000199029604901E-3</c:v>
                </c:pt>
                <c:pt idx="2">
                  <c:v>2.0015929477315226E-3</c:v>
                </c:pt>
                <c:pt idx="3">
                  <c:v>3.0053802015830721E-3</c:v>
                </c:pt>
                <c:pt idx="4">
                  <c:v>4.0127663754575358E-3</c:v>
                </c:pt>
                <c:pt idx="5">
                  <c:v>5.0249678087999749E-3</c:v>
                </c:pt>
                <c:pt idx="6">
                  <c:v>6.0432152741540877E-3</c:v>
                </c:pt>
                <c:pt idx="7">
                  <c:v>7.0687577358086347E-3</c:v>
                </c:pt>
                <c:pt idx="8">
                  <c:v>8.1028662106589645E-3</c:v>
                </c:pt>
                <c:pt idx="9">
                  <c:v>9.1468377537273077E-3</c:v>
                </c:pt>
                <c:pt idx="10">
                  <c:v>1.0201999591920018E-2</c:v>
                </c:pt>
                <c:pt idx="11">
                  <c:v>1.1269713430960676E-2</c:v>
                </c:pt>
                <c:pt idx="12">
                  <c:v>1.2351379962043385E-2</c:v>
                </c:pt>
                <c:pt idx="13">
                  <c:v>1.3448443596622377E-2</c:v>
                </c:pt>
                <c:pt idx="14">
                  <c:v>1.4562397459918459E-2</c:v>
                </c:pt>
                <c:pt idx="15">
                  <c:v>1.5694788676209968E-2</c:v>
                </c:pt>
                <c:pt idx="16">
                  <c:v>1.6847223981821171E-2</c:v>
                </c:pt>
                <c:pt idx="17">
                  <c:v>1.8021375704965745E-2</c:v>
                </c:pt>
                <c:pt idx="18">
                  <c:v>1.9218988155294887E-2</c:v>
                </c:pt>
                <c:pt idx="19">
                  <c:v>2.044188447019386E-2</c:v>
                </c:pt>
                <c:pt idx="20">
                  <c:v>2.1691973969631243E-2</c:v>
                </c:pt>
                <c:pt idx="21">
                  <c:v>2.297126007676711E-2</c:v>
                </c:pt>
                <c:pt idx="22">
                  <c:v>2.4281848867653506E-2</c:v>
                </c:pt>
                <c:pt idx="23">
                  <c:v>2.5625958320314696E-2</c:v>
                </c:pt>
                <c:pt idx="24">
                  <c:v>2.7005928341389502E-2</c:v>
                </c:pt>
                <c:pt idx="25">
                  <c:v>2.842423165748801E-2</c:v>
                </c:pt>
                <c:pt idx="26">
                  <c:v>2.9883485668615869E-2</c:v>
                </c:pt>
                <c:pt idx="27">
                  <c:v>3.138646537263215E-2</c:v>
                </c:pt>
                <c:pt idx="28">
                  <c:v>3.293611748294286E-2</c:v>
                </c:pt>
                <c:pt idx="29">
                  <c:v>3.4535575876738285E-2</c:v>
                </c:pt>
                <c:pt idx="30">
                  <c:v>3.6188178528347402E-2</c:v>
                </c:pt>
                <c:pt idx="31">
                  <c:v>3.7897486102044409E-2</c:v>
                </c:pt>
                <c:pt idx="32">
                  <c:v>3.9667302401299821E-2</c:v>
                </c:pt>
                <c:pt idx="33">
                  <c:v>4.1501696897487832E-2</c:v>
                </c:pt>
                <c:pt idx="34">
                  <c:v>4.3405029590995937E-2</c:v>
                </c:pt>
                <c:pt idx="35">
                  <c:v>4.5381978492183749E-2</c:v>
                </c:pt>
                <c:pt idx="36">
                  <c:v>4.7437570049478434E-2</c:v>
                </c:pt>
                <c:pt idx="37">
                  <c:v>4.9577212897991635E-2</c:v>
                </c:pt>
                <c:pt idx="38">
                  <c:v>5.1806735355490185E-2</c:v>
                </c:pt>
                <c:pt idx="39">
                  <c:v>5.4132427154652094E-2</c:v>
                </c:pt>
                <c:pt idx="40">
                  <c:v>5.6561085972850693E-2</c:v>
                </c:pt>
                <c:pt idx="41">
                  <c:v>5.9100069405103449E-2</c:v>
                </c:pt>
                <c:pt idx="42">
                  <c:v>6.1757353124545653E-2</c:v>
                </c:pt>
                <c:pt idx="43">
                  <c:v>6.454159609055643E-2</c:v>
                </c:pt>
                <c:pt idx="44">
                  <c:v>6.7462213800757342E-2</c:v>
                </c:pt>
                <c:pt idx="45">
                  <c:v>7.0529460743498071E-2</c:v>
                </c:pt>
                <c:pt idx="46">
                  <c:v>7.3754523396987126E-2</c:v>
                </c:pt>
                <c:pt idx="47">
                  <c:v>7.7149625345825243E-2</c:v>
                </c:pt>
                <c:pt idx="48">
                  <c:v>8.0728146352594704E-2</c:v>
                </c:pt>
                <c:pt idx="49">
                  <c:v>8.4504757540243114E-2</c:v>
                </c:pt>
                <c:pt idx="50">
                  <c:v>8.8495575221238951E-2</c:v>
                </c:pt>
                <c:pt idx="51">
                  <c:v>9.2718336365435042E-2</c:v>
                </c:pt>
                <c:pt idx="52">
                  <c:v>9.7192599247101261E-2</c:v>
                </c:pt>
                <c:pt idx="53">
                  <c:v>0.10193997347368021</c:v>
                </c:pt>
                <c:pt idx="54">
                  <c:v>0.1069843844007575</c:v>
                </c:pt>
                <c:pt idx="55">
                  <c:v>0.11235237791254389</c:v>
                </c:pt>
                <c:pt idx="56">
                  <c:v>0.11807347273649785</c:v>
                </c:pt>
                <c:pt idx="57">
                  <c:v>0.12418056891737264</c:v>
                </c:pt>
                <c:pt idx="58">
                  <c:v>0.13071042286714846</c:v>
                </c:pt>
                <c:pt idx="59">
                  <c:v>0.13770420161892993</c:v>
                </c:pt>
                <c:pt idx="60">
                  <c:v>0.14520813165537269</c:v>
                </c:pt>
                <c:pt idx="61">
                  <c:v>0.15327426109808043</c:v>
                </c:pt>
                <c:pt idx="62">
                  <c:v>0.16196135831871156</c:v>
                </c:pt>
                <c:pt idx="63">
                  <c:v>0.17133597540659729</c:v>
                </c:pt>
                <c:pt idx="64">
                  <c:v>0.18147371171812052</c:v>
                </c:pt>
                <c:pt idx="65">
                  <c:v>0.1924607213575884</c:v>
                </c:pt>
                <c:pt idx="66">
                  <c:v>0.2043955194520119</c:v>
                </c:pt>
                <c:pt idx="67">
                  <c:v>0.21739115622276839</c:v>
                </c:pt>
                <c:pt idx="68">
                  <c:v>0.23157784611897339</c:v>
                </c:pt>
                <c:pt idx="69">
                  <c:v>0.24710616300318641</c:v>
                </c:pt>
                <c:pt idx="70">
                  <c:v>0.26415094339622636</c:v>
                </c:pt>
                <c:pt idx="71">
                  <c:v>0.2829160805953797</c:v>
                </c:pt>
                <c:pt idx="72">
                  <c:v>0.30364044652689304</c:v>
                </c:pt>
                <c:pt idx="73">
                  <c:v>0.32660525026440473</c:v>
                </c:pt>
                <c:pt idx="74">
                  <c:v>0.35214323892595162</c:v>
                </c:pt>
                <c:pt idx="75">
                  <c:v>0.38065027755749414</c:v>
                </c:pt>
                <c:pt idx="76">
                  <c:v>0.41260002293187503</c:v>
                </c:pt>
                <c:pt idx="77">
                  <c:v>0.44856265089108721</c:v>
                </c:pt>
                <c:pt idx="78">
                  <c:v>0.48922893505648979</c:v>
                </c:pt>
                <c:pt idx="79">
                  <c:v>0.53544144537741578</c:v>
                </c:pt>
                <c:pt idx="80">
                  <c:v>0.58823529411764763</c:v>
                </c:pt>
                <c:pt idx="81">
                  <c:v>0.64889178495790389</c:v>
                </c:pt>
                <c:pt idx="82">
                  <c:v>0.71900963262465822</c:v>
                </c:pt>
                <c:pt idx="83">
                  <c:v>0.80060027658328092</c:v>
                </c:pt>
                <c:pt idx="84">
                  <c:v>0.89621643029313902</c:v>
                </c:pt>
                <c:pt idx="85">
                  <c:v>1.0091266602359572</c:v>
                </c:pt>
                <c:pt idx="86">
                  <c:v>1.143553760855782</c:v>
                </c:pt>
                <c:pt idx="87">
                  <c:v>1.305001109250943</c:v>
                </c:pt>
                <c:pt idx="88">
                  <c:v>1.5006985069414127</c:v>
                </c:pt>
                <c:pt idx="89">
                  <c:v>1.7402046519776455</c:v>
                </c:pt>
                <c:pt idx="90">
                  <c:v>2.0361990950226256</c:v>
                </c:pt>
                <c:pt idx="91">
                  <c:v>2.4054594943089751</c:v>
                </c:pt>
                <c:pt idx="92">
                  <c:v>2.8698915929645246</c:v>
                </c:pt>
                <c:pt idx="93">
                  <c:v>3.4571192680126184</c:v>
                </c:pt>
                <c:pt idx="94">
                  <c:v>4.1992480665589724</c:v>
                </c:pt>
                <c:pt idx="95">
                  <c:v>4.6382870781279246</c:v>
                </c:pt>
                <c:pt idx="96">
                  <c:v>5.1264755480607063</c:v>
                </c:pt>
                <c:pt idx="97">
                  <c:v>5.6643443719715618</c:v>
                </c:pt>
                <c:pt idx="98">
                  <c:v>6.2489585069155122</c:v>
                </c:pt>
                <c:pt idx="99">
                  <c:v>6.8721177663783477</c:v>
                </c:pt>
                <c:pt idx="100">
                  <c:v>7.5183249482049384</c:v>
                </c:pt>
                <c:pt idx="101">
                  <c:v>7.8427755113782807</c:v>
                </c:pt>
                <c:pt idx="102">
                  <c:v>8.1629983320796651</c:v>
                </c:pt>
                <c:pt idx="103">
                  <c:v>8.4743879758160734</c:v>
                </c:pt>
                <c:pt idx="104">
                  <c:v>8.7718041990089599</c:v>
                </c:pt>
                <c:pt idx="105">
                  <c:v>9.3022811070257543</c:v>
                </c:pt>
                <c:pt idx="106">
                  <c:v>9.7087283429162063</c:v>
                </c:pt>
                <c:pt idx="107">
                  <c:v>9.9502481343128508</c:v>
                </c:pt>
                <c:pt idx="108">
                  <c:v>9.9999999608396006</c:v>
                </c:pt>
                <c:pt idx="109">
                  <c:v>9.9999999999999982</c:v>
                </c:pt>
                <c:pt idx="110">
                  <c:v>9.9502487176405658</c:v>
                </c:pt>
                <c:pt idx="111">
                  <c:v>9.8522161451231511</c:v>
                </c:pt>
                <c:pt idx="112">
                  <c:v>9.5238005433281057</c:v>
                </c:pt>
                <c:pt idx="113">
                  <c:v>9.0497329074980914</c:v>
                </c:pt>
                <c:pt idx="114">
                  <c:v>8.4744636163028737</c:v>
                </c:pt>
                <c:pt idx="115">
                  <c:v>8.1630982795026164</c:v>
                </c:pt>
                <c:pt idx="116">
                  <c:v>7.8429028304988551</c:v>
                </c:pt>
                <c:pt idx="117">
                  <c:v>7.5184823426609899</c:v>
                </c:pt>
                <c:pt idx="118">
                  <c:v>7.19383760505273</c:v>
                </c:pt>
                <c:pt idx="119">
                  <c:v>5.9515089364195655</c:v>
                </c:pt>
                <c:pt idx="120">
                  <c:v>5.3896954502943988</c:v>
                </c:pt>
                <c:pt idx="121">
                  <c:v>4.8766328011611018</c:v>
                </c:pt>
                <c:pt idx="122">
                  <c:v>4.4133210028770025</c:v>
                </c:pt>
                <c:pt idx="123">
                  <c:v>3.9980447298226922</c:v>
                </c:pt>
                <c:pt idx="124">
                  <c:v>3.6275570951195557</c:v>
                </c:pt>
                <c:pt idx="125">
                  <c:v>3.2978877183271011</c:v>
                </c:pt>
                <c:pt idx="126">
                  <c:v>2.7443933061197918</c:v>
                </c:pt>
                <c:pt idx="127">
                  <c:v>2.3062628153629237</c:v>
                </c:pt>
                <c:pt idx="128">
                  <c:v>1.9572953736654777</c:v>
                </c:pt>
                <c:pt idx="129">
                  <c:v>1.676954758933219</c:v>
                </c:pt>
                <c:pt idx="130">
                  <c:v>1.4495874888174665</c:v>
                </c:pt>
                <c:pt idx="131">
                  <c:v>1.2633799483266441</c:v>
                </c:pt>
                <c:pt idx="132">
                  <c:v>1.1094225397290058</c:v>
                </c:pt>
                <c:pt idx="133">
                  <c:v>0.98096710561390532</c:v>
                </c:pt>
                <c:pt idx="134">
                  <c:v>0.87286719415937508</c:v>
                </c:pt>
                <c:pt idx="135">
                  <c:v>0.78116544676888344</c:v>
                </c:pt>
                <c:pt idx="136">
                  <c:v>0.70279191832176202</c:v>
                </c:pt>
                <c:pt idx="137">
                  <c:v>0.635343654980419</c:v>
                </c:pt>
                <c:pt idx="138">
                  <c:v>0.57692307692307698</c:v>
                </c:pt>
                <c:pt idx="139">
                  <c:v>0.52601877991378609</c:v>
                </c:pt>
                <c:pt idx="140">
                  <c:v>0.48141698855837556</c:v>
                </c:pt>
                <c:pt idx="141">
                  <c:v>0.4421352602474643</c:v>
                </c:pt>
                <c:pt idx="142">
                  <c:v>0.40737244248952387</c:v>
                </c:pt>
                <c:pt idx="143">
                  <c:v>0.37647058823529411</c:v>
                </c:pt>
                <c:pt idx="144">
                  <c:v>0.3488857364878214</c:v>
                </c:pt>
                <c:pt idx="145">
                  <c:v>0.32416531706265078</c:v>
                </c:pt>
                <c:pt idx="146">
                  <c:v>0.3019305438976817</c:v>
                </c:pt>
                <c:pt idx="147">
                  <c:v>0.28186259434503658</c:v>
                </c:pt>
                <c:pt idx="148">
                  <c:v>0.26369168356997957</c:v>
                </c:pt>
                <c:pt idx="149">
                  <c:v>0.24718836910416339</c:v>
                </c:pt>
                <c:pt idx="150">
                  <c:v>0.23215658553661647</c:v>
                </c:pt>
                <c:pt idx="151">
                  <c:v>0.21842803061625227</c:v>
                </c:pt>
                <c:pt idx="152">
                  <c:v>0.20585761388043189</c:v>
                </c:pt>
                <c:pt idx="153">
                  <c:v>0.19431974594492463</c:v>
                </c:pt>
                <c:pt idx="154">
                  <c:v>0.18370529693691937</c:v>
                </c:pt>
                <c:pt idx="155">
                  <c:v>0.17391909063013938</c:v>
                </c:pt>
                <c:pt idx="156">
                  <c:v>0.16487782982925742</c:v>
                </c:pt>
                <c:pt idx="157">
                  <c:v>0.15650837076013341</c:v>
                </c:pt>
                <c:pt idx="158">
                  <c:v>0.1487462813429665</c:v>
                </c:pt>
                <c:pt idx="159">
                  <c:v>0.14153463150168821</c:v>
                </c:pt>
                <c:pt idx="160">
                  <c:v>0.13482297401706833</c:v>
                </c:pt>
                <c:pt idx="161">
                  <c:v>0.12856648255077274</c:v>
                </c:pt>
                <c:pt idx="162">
                  <c:v>0.12272521986904947</c:v>
                </c:pt>
                <c:pt idx="163">
                  <c:v>0.11726351436730773</c:v>
                </c:pt>
                <c:pt idx="164">
                  <c:v>0.1121494270362588</c:v>
                </c:pt>
                <c:pt idx="165">
                  <c:v>0.1073542942422438</c:v>
                </c:pt>
                <c:pt idx="166">
                  <c:v>0.10285233429210243</c:v>
                </c:pt>
                <c:pt idx="167">
                  <c:v>9.8620307850108335E-2</c:v>
                </c:pt>
                <c:pt idx="168">
                  <c:v>9.4637223974763429E-2</c:v>
                </c:pt>
                <c:pt idx="169">
                  <c:v>9.0884084927361442E-2</c:v>
                </c:pt>
                <c:pt idx="170">
                  <c:v>8.7343664035446467E-2</c:v>
                </c:pt>
                <c:pt idx="171">
                  <c:v>8.4000311822334014E-2</c:v>
                </c:pt>
                <c:pt idx="172">
                  <c:v>8.0839786378029882E-2</c:v>
                </c:pt>
                <c:pt idx="173">
                  <c:v>7.7849104578343487E-2</c:v>
                </c:pt>
                <c:pt idx="174">
                  <c:v>7.5016411282591344E-2</c:v>
                </c:pt>
                <c:pt idx="175">
                  <c:v>7.2330864075881698E-2</c:v>
                </c:pt>
                <c:pt idx="176">
                  <c:v>6.9782531485524851E-2</c:v>
                </c:pt>
                <c:pt idx="177">
                  <c:v>6.7362302905474652E-2</c:v>
                </c:pt>
                <c:pt idx="178">
                  <c:v>6.5061808718282349E-2</c:v>
                </c:pt>
                <c:pt idx="179">
                  <c:v>6.2873349319279417E-2</c:v>
                </c:pt>
                <c:pt idx="180">
                  <c:v>6.0789831929473445E-2</c:v>
                </c:pt>
                <c:pt idx="181">
                  <c:v>5.8804714237571228E-2</c:v>
                </c:pt>
                <c:pt idx="182">
                  <c:v>5.6911954042236812E-2</c:v>
                </c:pt>
                <c:pt idx="183">
                  <c:v>5.5105964176948609E-2</c:v>
                </c:pt>
                <c:pt idx="184">
                  <c:v>5.3381572094758759E-2</c:v>
                </c:pt>
                <c:pt idx="185">
                  <c:v>5.17339835714739E-2</c:v>
                </c:pt>
                <c:pt idx="186">
                  <c:v>5.0158750055413509E-2</c:v>
                </c:pt>
                <c:pt idx="187">
                  <c:v>4.8651739251746234E-2</c:v>
                </c:pt>
                <c:pt idx="188">
                  <c:v>4.7209108580949753E-2</c:v>
                </c:pt>
                <c:pt idx="189">
                  <c:v>4.5827281195428289E-2</c:v>
                </c:pt>
                <c:pt idx="190">
                  <c:v>4.4502924276804731E-2</c:v>
                </c:pt>
                <c:pt idx="191">
                  <c:v>4.3232929369756028E-2</c:v>
                </c:pt>
                <c:pt idx="192">
                  <c:v>4.2014394537224685E-2</c:v>
                </c:pt>
                <c:pt idx="193">
                  <c:v>4.0844608147040599E-2</c:v>
                </c:pt>
                <c:pt idx="194">
                  <c:v>3.9721034121957162E-2</c:v>
                </c:pt>
                <c:pt idx="195">
                  <c:v>3.8641298504290732E-2</c:v>
                </c:pt>
                <c:pt idx="196">
                  <c:v>3.7603177203138882E-2</c:v>
                </c:pt>
                <c:pt idx="197">
                  <c:v>3.6604584806862996E-2</c:v>
                </c:pt>
                <c:pt idx="198">
                  <c:v>3.5643564356435641E-2</c:v>
                </c:pt>
                <c:pt idx="199">
                  <c:v>3.4718277986608648E-2</c:v>
                </c:pt>
                <c:pt idx="200">
                  <c:v>3.3826998351859421E-2</c:v>
                </c:pt>
                <c:pt idx="201">
                  <c:v>3.2968100762896073E-2</c:v>
                </c:pt>
                <c:pt idx="202">
                  <c:v>3.2140055967296063E-2</c:v>
                </c:pt>
                <c:pt idx="203">
                  <c:v>3.1341423514750055E-2</c:v>
                </c:pt>
                <c:pt idx="204">
                  <c:v>3.0570845653493699E-2</c:v>
                </c:pt>
                <c:pt idx="205">
                  <c:v>2.9827041709932549E-2</c:v>
                </c:pt>
                <c:pt idx="206">
                  <c:v>2.9108802908284038E-2</c:v>
                </c:pt>
                <c:pt idx="207">
                  <c:v>2.8414987591347817E-2</c:v>
                </c:pt>
                <c:pt idx="208">
                  <c:v>2.7744516807336236E-2</c:v>
                </c:pt>
                <c:pt idx="209">
                  <c:v>2.7096370231104276E-2</c:v>
                </c:pt>
                <c:pt idx="210">
                  <c:v>2.6469582391163256E-2</c:v>
                </c:pt>
                <c:pt idx="211">
                  <c:v>2.586323917658517E-2</c:v>
                </c:pt>
                <c:pt idx="212">
                  <c:v>2.527647460034298E-2</c:v>
                </c:pt>
                <c:pt idx="213">
                  <c:v>2.4708467797818216E-2</c:v>
                </c:pt>
                <c:pt idx="214">
                  <c:v>2.4158440241169473E-2</c:v>
                </c:pt>
                <c:pt idx="215">
                  <c:v>2.3625653152018731E-2</c:v>
                </c:pt>
                <c:pt idx="216">
                  <c:v>2.3109405096498718E-2</c:v>
                </c:pt>
                <c:pt idx="217">
                  <c:v>2.26090297481331E-2</c:v>
                </c:pt>
                <c:pt idx="218">
                  <c:v>2.2123893805309738E-2</c:v>
                </c:pt>
                <c:pt idx="219">
                  <c:v>2.165339505126912E-2</c:v>
                </c:pt>
                <c:pt idx="220">
                  <c:v>2.1196960545581057E-2</c:v>
                </c:pt>
                <c:pt idx="221">
                  <c:v>2.0754044937032298E-2</c:v>
                </c:pt>
                <c:pt idx="222">
                  <c:v>2.032412888870724E-2</c:v>
                </c:pt>
                <c:pt idx="223">
                  <c:v>1.990671760682412E-2</c:v>
                </c:pt>
                <c:pt idx="224">
                  <c:v>1.9501339465594535E-2</c:v>
                </c:pt>
                <c:pt idx="225">
                  <c:v>1.9107544721016889E-2</c:v>
                </c:pt>
                <c:pt idx="226">
                  <c:v>1.8724904307096724E-2</c:v>
                </c:pt>
                <c:pt idx="227">
                  <c:v>1.8353008708517568E-2</c:v>
                </c:pt>
                <c:pt idx="228">
                  <c:v>1.7991466904268259E-2</c:v>
                </c:pt>
                <c:pt idx="229">
                  <c:v>1.763990537717328E-2</c:v>
                </c:pt>
                <c:pt idx="230">
                  <c:v>1.7297967184672677E-2</c:v>
                </c:pt>
                <c:pt idx="231">
                  <c:v>1.6965311086565328E-2</c:v>
                </c:pt>
                <c:pt idx="232">
                  <c:v>1.6641610725762607E-2</c:v>
                </c:pt>
                <c:pt idx="233">
                  <c:v>1.6326553858406066E-2</c:v>
                </c:pt>
                <c:pt idx="234">
                  <c:v>1.6019841629981622E-2</c:v>
                </c:pt>
                <c:pt idx="235">
                  <c:v>1.5721187894319314E-2</c:v>
                </c:pt>
                <c:pt idx="236">
                  <c:v>1.5430318572601872E-2</c:v>
                </c:pt>
                <c:pt idx="237">
                  <c:v>1.5146971049720803E-2</c:v>
                </c:pt>
                <c:pt idx="238">
                  <c:v>1.4870893605515747E-2</c:v>
                </c:pt>
                <c:pt idx="239">
                  <c:v>1.4601844878614437E-2</c:v>
                </c:pt>
                <c:pt idx="240">
                  <c:v>1.4339593360756903E-2</c:v>
                </c:pt>
                <c:pt idx="241">
                  <c:v>1.4083916919641025E-2</c:v>
                </c:pt>
                <c:pt idx="242">
                  <c:v>1.3834602348467225E-2</c:v>
                </c:pt>
                <c:pt idx="243">
                  <c:v>1.3591444940490235E-2</c:v>
                </c:pt>
                <c:pt idx="244">
                  <c:v>1.3354248087005152E-2</c:v>
                </c:pt>
                <c:pt idx="245">
                  <c:v>1.3122822897305621E-2</c:v>
                </c:pt>
                <c:pt idx="246">
                  <c:v>1.2896987839253683E-2</c:v>
                </c:pt>
                <c:pt idx="247">
                  <c:v>1.2676568399194541E-2</c:v>
                </c:pt>
                <c:pt idx="248">
                  <c:v>1.2461396760036846E-2</c:v>
                </c:pt>
                <c:pt idx="249">
                  <c:v>1.2251311496398782E-2</c:v>
                </c:pt>
                <c:pt idx="250">
                  <c:v>1.2046157285795066E-2</c:v>
                </c:pt>
                <c:pt idx="251">
                  <c:v>1.1845784634908093E-2</c:v>
                </c:pt>
                <c:pt idx="252">
                  <c:v>1.1650049620050663E-2</c:v>
                </c:pt>
                <c:pt idx="253">
                  <c:v>1.1458813640986222E-2</c:v>
                </c:pt>
                <c:pt idx="254">
                  <c:v>1.1271943187327715E-2</c:v>
                </c:pt>
                <c:pt idx="255">
                  <c:v>1.1089309616786254E-2</c:v>
                </c:pt>
                <c:pt idx="256">
                  <c:v>1.0910788944588641E-2</c:v>
                </c:pt>
                <c:pt idx="257">
                  <c:v>1.0736261643425777E-2</c:v>
                </c:pt>
                <c:pt idx="258">
                  <c:v>1.0565612453335212E-2</c:v>
                </c:pt>
                <c:pt idx="259">
                  <c:v>1.0398730200958467E-2</c:v>
                </c:pt>
                <c:pt idx="260">
                  <c:v>1.0235507627649165E-2</c:v>
                </c:pt>
                <c:pt idx="261">
                  <c:v>1.0075841225940522E-2</c:v>
                </c:pt>
                <c:pt idx="262">
                  <c:v>9.9196310839113882E-3</c:v>
                </c:pt>
                <c:pt idx="263">
                  <c:v>9.766780737018213E-3</c:v>
                </c:pt>
                <c:pt idx="264">
                  <c:v>9.6171970269869379E-3</c:v>
                </c:pt>
                <c:pt idx="265">
                  <c:v>9.4707899673832901E-3</c:v>
                </c:pt>
                <c:pt idx="266">
                  <c:v>9.327472615503235E-3</c:v>
                </c:pt>
                <c:pt idx="267">
                  <c:v>9.1871609502464438E-3</c:v>
                </c:pt>
                <c:pt idx="268">
                  <c:v>9.0497737556561094E-3</c:v>
                </c:pt>
                <c:pt idx="269">
                  <c:v>8.9152325098268356E-3</c:v>
                </c:pt>
                <c:pt idx="270">
                  <c:v>8.7834612789000673E-3</c:v>
                </c:pt>
                <c:pt idx="271">
                  <c:v>8.6543866158828708E-3</c:v>
                </c:pt>
                <c:pt idx="272">
                  <c:v>8.5279374640409786E-3</c:v>
                </c:pt>
                <c:pt idx="273">
                  <c:v>8.4040450646318456E-3</c:v>
                </c:pt>
                <c:pt idx="274">
                  <c:v>8.2826428687563045E-3</c:v>
                </c:pt>
                <c:pt idx="275">
                  <c:v>8.1636664531205098E-3</c:v>
                </c:pt>
                <c:pt idx="276">
                  <c:v>8.0470534395112522E-3</c:v>
                </c:pt>
                <c:pt idx="277">
                  <c:v>7.9327434177991832E-3</c:v>
                </c:pt>
                <c:pt idx="278">
                  <c:v>7.820677872294346E-3</c:v>
                </c:pt>
                <c:pt idx="279">
                  <c:v>7.7108001112887702E-3</c:v>
                </c:pt>
                <c:pt idx="280">
                  <c:v>7.6030551996293903E-3</c:v>
                </c:pt>
                <c:pt idx="281">
                  <c:v>7.497389894173691E-3</c:v>
                </c:pt>
                <c:pt idx="282">
                  <c:v>7.3937525819880211E-3</c:v>
                </c:pt>
                <c:pt idx="283">
                  <c:v>7.2920932211566333E-3</c:v>
                </c:pt>
                <c:pt idx="284">
                  <c:v>7.1923632840760771E-3</c:v>
                </c:pt>
                <c:pt idx="285">
                  <c:v>7.0945157031167766E-3</c:v>
                </c:pt>
                <c:pt idx="286">
                  <c:v>6.9985048185395053E-3</c:v>
                </c:pt>
                <c:pt idx="287">
                  <c:v>6.9042863285607671E-3</c:v>
                </c:pt>
                <c:pt idx="288">
                  <c:v>6.8118172414663057E-3</c:v>
                </c:pt>
                <c:pt idx="289">
                  <c:v>6.7210558296776478E-3</c:v>
                </c:pt>
                <c:pt idx="290">
                  <c:v>6.6319615856811013E-3</c:v>
                </c:pt>
                <c:pt idx="291">
                  <c:v>6.5444951797337036E-3</c:v>
                </c:pt>
                <c:pt idx="292">
                  <c:v>6.4586184192646614E-3</c:v>
                </c:pt>
                <c:pt idx="293">
                  <c:v>6.3742942098953675E-3</c:v>
                </c:pt>
                <c:pt idx="294">
                  <c:v>6.2914865180045444E-3</c:v>
                </c:pt>
                <c:pt idx="295">
                  <c:v>6.210160334769216E-3</c:v>
                </c:pt>
                <c:pt idx="296">
                  <c:v>6.1302816416154036E-3</c:v>
                </c:pt>
                <c:pt idx="297">
                  <c:v>6.0518173770157981E-3</c:v>
                </c:pt>
                <c:pt idx="298">
                  <c:v>5.9747354045749405E-3</c:v>
                </c:pt>
                <c:pt idx="299">
                  <c:v>5.8990044823451207E-3</c:v>
                </c:pt>
                <c:pt idx="300">
                  <c:v>5.8245942333192543E-3</c:v>
                </c:pt>
                <c:pt idx="301">
                  <c:v>5.7514751170494325E-3</c:v>
                </c:pt>
                <c:pt idx="302">
                  <c:v>5.6796184023424779E-3</c:v>
                </c:pt>
                <c:pt idx="303">
                  <c:v>5.6089961409860533E-3</c:v>
                </c:pt>
                <c:pt idx="304">
                  <c:v>5.5395811424612754E-3</c:v>
                </c:pt>
                <c:pt idx="305">
                  <c:v>5.4713469495997124E-3</c:v>
                </c:pt>
                <c:pt idx="306">
                  <c:v>5.4042678151448344E-3</c:v>
                </c:pt>
                <c:pt idx="307">
                  <c:v>5.3383186791796863E-3</c:v>
                </c:pt>
                <c:pt idx="308">
                  <c:v>5.2734751473845374E-3</c:v>
                </c:pt>
                <c:pt idx="309">
                  <c:v>5.2097134700898294E-3</c:v>
                </c:pt>
                <c:pt idx="310">
                  <c:v>5.147010522091427E-3</c:v>
                </c:pt>
                <c:pt idx="311">
                  <c:v>5.0853437831966681E-3</c:v>
                </c:pt>
                <c:pt idx="312">
                  <c:v>5.0246913194712528E-3</c:v>
                </c:pt>
                <c:pt idx="313">
                  <c:v>4.965031765158205E-3</c:v>
                </c:pt>
                <c:pt idx="314">
                  <c:v>4.9063443052417034E-3</c:v>
                </c:pt>
                <c:pt idx="315">
                  <c:v>4.8486086586295709E-3</c:v>
                </c:pt>
                <c:pt idx="316">
                  <c:v>4.7918050619295965E-3</c:v>
                </c:pt>
              </c:numCache>
            </c:numRef>
          </c:yVal>
          <c:smooth val="0"/>
          <c:extLst>
            <c:ext xmlns:c16="http://schemas.microsoft.com/office/drawing/2014/chart" uri="{C3380CC4-5D6E-409C-BE32-E72D297353CC}">
              <c16:uniqueId val="{00000001-CC35-3A4A-9BCF-1A4E2943221B}"/>
            </c:ext>
          </c:extLst>
        </c:ser>
        <c:ser>
          <c:idx val="2"/>
          <c:order val="2"/>
          <c:tx>
            <c:strRef>
              <c:f>Sheet1!$E$4</c:f>
              <c:strCache>
                <c:ptCount val="1"/>
                <c:pt idx="0">
                  <c:v>0.2</c:v>
                </c:pt>
              </c:strCache>
            </c:strRef>
          </c:tx>
          <c:spPr>
            <a:ln w="19050" cap="rnd">
              <a:solidFill>
                <a:schemeClr val="accent3"/>
              </a:solidFill>
              <a:round/>
            </a:ln>
            <a:effectLst/>
          </c:spPr>
          <c:marker>
            <c:symbol val="none"/>
          </c:marker>
          <c:xVal>
            <c:numRef>
              <c:f>Sheet1!$B$10:$B$328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Sheet1!$J$10:$J$326</c:f>
              <c:numCache>
                <c:formatCode>General</c:formatCode>
                <c:ptCount val="317"/>
                <c:pt idx="0">
                  <c:v>0</c:v>
                </c:pt>
                <c:pt idx="1">
                  <c:v>2.0003920568392197E-3</c:v>
                </c:pt>
                <c:pt idx="2">
                  <c:v>4.0031378195484746E-3</c:v>
                </c:pt>
                <c:pt idx="3">
                  <c:v>6.010597825980791E-3</c:v>
                </c:pt>
                <c:pt idx="4">
                  <c:v>8.0251463144676068E-3</c:v>
                </c:pt>
                <c:pt idx="5">
                  <c:v>1.0049178165648142E-2</c:v>
                </c:pt>
                <c:pt idx="6">
                  <c:v>1.2085115955076242E-2</c:v>
                </c:pt>
                <c:pt idx="7">
                  <c:v>1.4135417154990643E-2</c:v>
                </c:pt>
                <c:pt idx="8">
                  <c:v>1.62025815249092E-2</c:v>
                </c:pt>
                <c:pt idx="9">
                  <c:v>1.828915873233004E-2</c:v>
                </c:pt>
                <c:pt idx="10">
                  <c:v>2.0397756246812854E-2</c:v>
                </c:pt>
                <c:pt idx="11">
                  <c:v>2.2531047553097001E-2</c:v>
                </c:pt>
                <c:pt idx="12">
                  <c:v>2.4691780731719522E-2</c:v>
                </c:pt>
                <c:pt idx="13">
                  <c:v>2.6882787458861194E-2</c:v>
                </c:pt>
                <c:pt idx="14">
                  <c:v>2.9106992480915379E-2</c:v>
                </c:pt>
                <c:pt idx="15">
                  <c:v>3.1367423623590913E-2</c:v>
                </c:pt>
                <c:pt idx="16">
                  <c:v>3.366722240028442E-2</c:v>
                </c:pt>
                <c:pt idx="17">
                  <c:v>3.6009655290055079E-2</c:v>
                </c:pt>
                <c:pt idx="18">
                  <c:v>3.8398125761882812E-2</c:v>
                </c:pt>
                <c:pt idx="19">
                  <c:v>4.0836187129076461E-2</c:v>
                </c:pt>
                <c:pt idx="20">
                  <c:v>4.3327556325823233E-2</c:v>
                </c:pt>
                <c:pt idx="21">
                  <c:v>4.5876128707051989E-2</c:v>
                </c:pt>
                <c:pt idx="22">
                  <c:v>4.848599398315262E-2</c:v>
                </c:pt>
                <c:pt idx="23">
                  <c:v>5.116145341280872E-2</c:v>
                </c:pt>
                <c:pt idx="24">
                  <c:v>5.3907038390436465E-2</c:v>
                </c:pt>
                <c:pt idx="25">
                  <c:v>5.6727530579684458E-2</c:v>
                </c:pt>
                <c:pt idx="26">
                  <c:v>5.9627983761373585E-2</c:v>
                </c:pt>
                <c:pt idx="27">
                  <c:v>6.2613747583413717E-2</c:v>
                </c:pt>
                <c:pt idx="28">
                  <c:v>6.5690493421941679E-2</c:v>
                </c:pt>
                <c:pt idx="29">
                  <c:v>6.8864242587544922E-2</c:v>
                </c:pt>
                <c:pt idx="30">
                  <c:v>7.2141397138391239E-2</c:v>
                </c:pt>
                <c:pt idx="31">
                  <c:v>7.5528773593864076E-2</c:v>
                </c:pt>
                <c:pt idx="32">
                  <c:v>7.903363987847789E-2</c:v>
                </c:pt>
                <c:pt idx="33">
                  <c:v>8.2663755867075722E-2</c:v>
                </c:pt>
                <c:pt idx="34">
                  <c:v>8.6427417949368188E-2</c:v>
                </c:pt>
                <c:pt idx="35">
                  <c:v>9.0333508085655503E-2</c:v>
                </c:pt>
                <c:pt idx="36">
                  <c:v>9.4391547887139576E-2</c:v>
                </c:pt>
                <c:pt idx="37">
                  <c:v>9.8611758324807966E-2</c:v>
                </c:pt>
                <c:pt idx="38">
                  <c:v>0.10300512575191031</c:v>
                </c:pt>
                <c:pt idx="39">
                  <c:v>0.10758347501824128</c:v>
                </c:pt>
                <c:pt idx="40">
                  <c:v>0.11235955056179779</c:v>
                </c:pt>
                <c:pt idx="41">
                  <c:v>0.11734710648724714</c:v>
                </c:pt>
                <c:pt idx="42">
                  <c:v>0.12256100678381011</c:v>
                </c:pt>
                <c:pt idx="43">
                  <c:v>0.12801733700092088</c:v>
                </c:pt>
                <c:pt idx="44">
                  <c:v>0.13373352889227791</c:v>
                </c:pt>
                <c:pt idx="45">
                  <c:v>0.13972849976226751</c:v>
                </c:pt>
                <c:pt idx="46">
                  <c:v>0.14602280850873636</c:v>
                </c:pt>
                <c:pt idx="47">
                  <c:v>0.15263883065924988</c:v>
                </c:pt>
                <c:pt idx="48">
                  <c:v>0.15960095505211502</c:v>
                </c:pt>
                <c:pt idx="49">
                  <c:v>0.16693580522788773</c:v>
                </c:pt>
                <c:pt idx="50">
                  <c:v>0.17467248908296945</c:v>
                </c:pt>
                <c:pt idx="51">
                  <c:v>0.18284288090756612</c:v>
                </c:pt>
                <c:pt idx="52">
                  <c:v>0.19148194060171284</c:v>
                </c:pt>
                <c:pt idx="53">
                  <c:v>0.20062807565442467</c:v>
                </c:pt>
                <c:pt idx="54">
                  <c:v>0.21032355240530692</c:v>
                </c:pt>
                <c:pt idx="55">
                  <c:v>0.22061496421274304</c:v>
                </c:pt>
                <c:pt idx="56">
                  <c:v>0.23155376546117581</c:v>
                </c:pt>
                <c:pt idx="57">
                  <c:v>0.2431968818917116</c:v>
                </c:pt>
                <c:pt idx="58">
                  <c:v>0.25560740958284517</c:v>
                </c:pt>
                <c:pt idx="59">
                  <c:v>0.26885541709830679</c:v>
                </c:pt>
                <c:pt idx="60">
                  <c:v>0.28301886792452824</c:v>
                </c:pt>
                <c:pt idx="61">
                  <c:v>0.29818468342110999</c:v>
                </c:pt>
                <c:pt idx="62">
                  <c:v>0.31444997019825771</c:v>
                </c:pt>
                <c:pt idx="63">
                  <c:v>0.33192344022523801</c:v>
                </c:pt>
                <c:pt idx="64">
                  <c:v>0.35072705718955394</c:v>
                </c:pt>
                <c:pt idx="65">
                  <c:v>0.37099794880941772</c:v>
                </c:pt>
                <c:pt idx="66">
                  <c:v>0.39289063210626052</c:v>
                </c:pt>
                <c:pt idx="67">
                  <c:v>0.41657960722822834</c:v>
                </c:pt>
                <c:pt idx="68">
                  <c:v>0.44226238542802698</c:v>
                </c:pt>
                <c:pt idx="69">
                  <c:v>0.47016302834868412</c:v>
                </c:pt>
                <c:pt idx="70">
                  <c:v>0.50053628888094381</c:v>
                </c:pt>
                <c:pt idx="71">
                  <c:v>0.53367245837833999</c:v>
                </c:pt>
                <c:pt idx="72">
                  <c:v>0.56990304049604357</c:v>
                </c:pt>
                <c:pt idx="73">
                  <c:v>0.60960738737263409</c:v>
                </c:pt>
                <c:pt idx="74">
                  <c:v>0.65322044742422802</c:v>
                </c:pt>
                <c:pt idx="75">
                  <c:v>0.70124178232286349</c:v>
                </c:pt>
                <c:pt idx="76">
                  <c:v>0.75424600805375963</c:v>
                </c:pt>
                <c:pt idx="77">
                  <c:v>0.81289479172500545</c:v>
                </c:pt>
                <c:pt idx="78">
                  <c:v>0.8779504763894358</c:v>
                </c:pt>
                <c:pt idx="79">
                  <c:v>0.95029128532971041</c:v>
                </c:pt>
                <c:pt idx="80">
                  <c:v>1.0309278350515472</c:v>
                </c:pt>
                <c:pt idx="81">
                  <c:v>1.1210203000860635</c:v>
                </c:pt>
                <c:pt idx="82">
                  <c:v>1.221894926573055</c:v>
                </c:pt>
                <c:pt idx="83">
                  <c:v>1.335057541382159</c:v>
                </c:pt>
                <c:pt idx="84">
                  <c:v>1.4622000401060575</c:v>
                </c:pt>
                <c:pt idx="85">
                  <c:v>1.6051932723517255</c:v>
                </c:pt>
                <c:pt idx="86">
                  <c:v>1.7660559125087683</c:v>
                </c:pt>
                <c:pt idx="87">
                  <c:v>1.9468834256555154</c:v>
                </c:pt>
                <c:pt idx="88">
                  <c:v>2.1497138926237449</c:v>
                </c:pt>
                <c:pt idx="89">
                  <c:v>2.3762986371927322</c:v>
                </c:pt>
                <c:pt idx="90">
                  <c:v>2.6277372262773735</c:v>
                </c:pt>
                <c:pt idx="91">
                  <c:v>2.9039335694880197</c:v>
                </c:pt>
                <c:pt idx="92">
                  <c:v>3.2028430105610273</c:v>
                </c:pt>
                <c:pt idx="93">
                  <c:v>3.519527036117351</c:v>
                </c:pt>
                <c:pt idx="94">
                  <c:v>3.8451343506304374</c:v>
                </c:pt>
                <c:pt idx="95">
                  <c:v>4.0072384189318893</c:v>
                </c:pt>
                <c:pt idx="96">
                  <c:v>4.1660956557489373</c:v>
                </c:pt>
                <c:pt idx="97">
                  <c:v>4.3192538613330962</c:v>
                </c:pt>
                <c:pt idx="98">
                  <c:v>4.4640199988095945</c:v>
                </c:pt>
                <c:pt idx="99">
                  <c:v>4.5975367952199786</c:v>
                </c:pt>
                <c:pt idx="100">
                  <c:v>4.7168882347921075</c:v>
                </c:pt>
                <c:pt idx="101">
                  <c:v>4.770356460776469</c:v>
                </c:pt>
                <c:pt idx="102">
                  <c:v>4.8192305835787019</c:v>
                </c:pt>
                <c:pt idx="103">
                  <c:v>4.8631908797143932</c:v>
                </c:pt>
                <c:pt idx="104">
                  <c:v>4.9019411687028054</c:v>
                </c:pt>
                <c:pt idx="105">
                  <c:v>4.962772827137222</c:v>
                </c:pt>
                <c:pt idx="106">
                  <c:v>4.9999987373740558</c:v>
                </c:pt>
                <c:pt idx="107">
                  <c:v>5.0125312494091503</c:v>
                </c:pt>
                <c:pt idx="108">
                  <c:v>5.0093926062324403</c:v>
                </c:pt>
                <c:pt idx="109">
                  <c:v>4.9999999999999991</c:v>
                </c:pt>
                <c:pt idx="110">
                  <c:v>4.9844236711721246</c:v>
                </c:pt>
                <c:pt idx="111">
                  <c:v>4.9627790797442843</c:v>
                </c:pt>
                <c:pt idx="112">
                  <c:v>4.90195959474869</c:v>
                </c:pt>
                <c:pt idx="113">
                  <c:v>4.8192713163841105</c:v>
                </c:pt>
                <c:pt idx="114">
                  <c:v>4.7169636812294433</c:v>
                </c:pt>
                <c:pt idx="115">
                  <c:v>4.6592622517991806</c:v>
                </c:pt>
                <c:pt idx="116">
                  <c:v>4.5976608699461226</c:v>
                </c:pt>
                <c:pt idx="117">
                  <c:v>4.5325207289654932</c:v>
                </c:pt>
                <c:pt idx="118">
                  <c:v>4.4642073507291506</c:v>
                </c:pt>
                <c:pt idx="119">
                  <c:v>4.1664530024101305</c:v>
                </c:pt>
                <c:pt idx="120">
                  <c:v>4.0077008739316717</c:v>
                </c:pt>
                <c:pt idx="121">
                  <c:v>3.8457136316813543</c:v>
                </c:pt>
                <c:pt idx="122">
                  <c:v>3.6826530059147933</c:v>
                </c:pt>
                <c:pt idx="123">
                  <c:v>3.520368987807565</c:v>
                </c:pt>
                <c:pt idx="124">
                  <c:v>3.360397913709579</c:v>
                </c:pt>
                <c:pt idx="125">
                  <c:v>3.2039760444400458</c:v>
                </c:pt>
                <c:pt idx="126">
                  <c:v>2.9053751592575998</c:v>
                </c:pt>
                <c:pt idx="127">
                  <c:v>2.6294963633944657</c:v>
                </c:pt>
                <c:pt idx="128">
                  <c:v>2.3783783783783767</c:v>
                </c:pt>
                <c:pt idx="129">
                  <c:v>2.152113516038721</c:v>
                </c:pt>
                <c:pt idx="130">
                  <c:v>1.9496000534747429</c:v>
                </c:pt>
                <c:pt idx="131">
                  <c:v>1.7690856355647606</c:v>
                </c:pt>
                <c:pt idx="132">
                  <c:v>1.6085318788442511</c:v>
                </c:pt>
                <c:pt idx="133">
                  <c:v>1.4658434574785912</c:v>
                </c:pt>
                <c:pt idx="134">
                  <c:v>1.3390020833025522</c:v>
                </c:pt>
                <c:pt idx="135">
                  <c:v>1.2261374140583789</c:v>
                </c:pt>
                <c:pt idx="136">
                  <c:v>1.1255581051248384</c:v>
                </c:pt>
                <c:pt idx="137">
                  <c:v>1.0357588789885912</c:v>
                </c:pt>
                <c:pt idx="138">
                  <c:v>0.95541401273885351</c:v>
                </c:pt>
                <c:pt idx="139">
                  <c:v>0.88336381729393487</c:v>
                </c:pt>
                <c:pt idx="140">
                  <c:v>0.8185981198545742</c:v>
                </c:pt>
                <c:pt idx="141">
                  <c:v>0.76023909952336421</c:v>
                </c:pt>
                <c:pt idx="142">
                  <c:v>0.70752477706122496</c:v>
                </c:pt>
                <c:pt idx="143">
                  <c:v>0.65979381443298968</c:v>
                </c:pt>
                <c:pt idx="144">
                  <c:v>0.61647189416567061</c:v>
                </c:pt>
                <c:pt idx="145">
                  <c:v>0.57705972665862126</c:v>
                </c:pt>
                <c:pt idx="146">
                  <c:v>0.54112261297287345</c:v>
                </c:pt>
                <c:pt idx="147">
                  <c:v>0.50828143133075498</c:v>
                </c:pt>
                <c:pt idx="148">
                  <c:v>0.47820489240389896</c:v>
                </c:pt>
                <c:pt idx="149">
                  <c:v>0.4506029058280685</c:v>
                </c:pt>
                <c:pt idx="150">
                  <c:v>0.42522090870481305</c:v>
                </c:pt>
                <c:pt idx="151">
                  <c:v>0.40183502040846036</c:v>
                </c:pt>
                <c:pt idx="152">
                  <c:v>0.38024790347196963</c:v>
                </c:pt>
                <c:pt idx="153">
                  <c:v>0.36028522580376116</c:v>
                </c:pt>
                <c:pt idx="154">
                  <c:v>0.34179263400683879</c:v>
                </c:pt>
                <c:pt idx="155">
                  <c:v>0.32463316067785808</c:v>
                </c:pt>
                <c:pt idx="156">
                  <c:v>0.30868500011005312</c:v>
                </c:pt>
                <c:pt idx="157">
                  <c:v>0.29383959683262489</c:v>
                </c:pt>
                <c:pt idx="158">
                  <c:v>0.28000000000000008</c:v>
                </c:pt>
                <c:pt idx="159">
                  <c:v>0.26707944394552269</c:v>
                </c:pt>
                <c:pt idx="160">
                  <c:v>0.25500012139442396</c:v>
                </c:pt>
                <c:pt idx="161">
                  <c:v>0.24369212104433061</c:v>
                </c:pt>
                <c:pt idx="162">
                  <c:v>0.23309250560975966</c:v>
                </c:pt>
                <c:pt idx="163">
                  <c:v>0.22314451011604475</c:v>
                </c:pt>
                <c:pt idx="164">
                  <c:v>0.21379684332768178</c:v>
                </c:pt>
                <c:pt idx="165">
                  <c:v>0.20500307780046012</c:v>
                </c:pt>
                <c:pt idx="166">
                  <c:v>0.19672111623602115</c:v>
                </c:pt>
                <c:pt idx="167">
                  <c:v>0.18891272365927295</c:v>
                </c:pt>
                <c:pt idx="168">
                  <c:v>0.18154311649016644</c:v>
                </c:pt>
                <c:pt idx="169">
                  <c:v>0.17458060088920144</c:v>
                </c:pt>
                <c:pt idx="170">
                  <c:v>0.16799625386037709</c:v>
                </c:pt>
                <c:pt idx="171">
                  <c:v>0.1617636415292118</c:v>
                </c:pt>
                <c:pt idx="172">
                  <c:v>0.1558585698045194</c:v>
                </c:pt>
                <c:pt idx="173">
                  <c:v>0.15025886330381671</c:v>
                </c:pt>
                <c:pt idx="174">
                  <c:v>0.14494416899271084</c:v>
                </c:pt>
                <c:pt idx="175">
                  <c:v>0.13989578147434215</c:v>
                </c:pt>
                <c:pt idx="176">
                  <c:v>0.13509648727928053</c:v>
                </c:pt>
                <c:pt idx="177">
                  <c:v>0.13053042586031688</c:v>
                </c:pt>
                <c:pt idx="178">
                  <c:v>0.12618296529968451</c:v>
                </c:pt>
                <c:pt idx="179">
                  <c:v>0.12204059099619159</c:v>
                </c:pt>
                <c:pt idx="180">
                  <c:v>0.11809080582308383</c:v>
                </c:pt>
                <c:pt idx="181">
                  <c:v>0.11432204043969649</c:v>
                </c:pt>
                <c:pt idx="182">
                  <c:v>0.11072357260571353</c:v>
                </c:pt>
                <c:pt idx="183">
                  <c:v>0.10728545449003854</c:v>
                </c:pt>
                <c:pt idx="184">
                  <c:v>0.1039984470901761</c:v>
                </c:pt>
                <c:pt idx="185">
                  <c:v>0.10085396098541821</c:v>
                </c:pt>
                <c:pt idx="186">
                  <c:v>9.7844002740377606E-2</c:v>
                </c:pt>
                <c:pt idx="187">
                  <c:v>9.4961126356508135E-2</c:v>
                </c:pt>
                <c:pt idx="188">
                  <c:v>9.2198389239905656E-2</c:v>
                </c:pt>
                <c:pt idx="189">
                  <c:v>8.9549312215329288E-2</c:v>
                </c:pt>
                <c:pt idx="190">
                  <c:v>8.7007843170264748E-2</c:v>
                </c:pt>
                <c:pt idx="191">
                  <c:v>8.4568323960014125E-2</c:v>
                </c:pt>
                <c:pt idx="192">
                  <c:v>8.2225460246144855E-2</c:v>
                </c:pt>
                <c:pt idx="193">
                  <c:v>7.9974293976936006E-2</c:v>
                </c:pt>
                <c:pt idx="194">
                  <c:v>7.7810178250385803E-2</c:v>
                </c:pt>
                <c:pt idx="195">
                  <c:v>7.5728754328457187E-2</c:v>
                </c:pt>
                <c:pt idx="196">
                  <c:v>7.3725930596032566E-2</c:v>
                </c:pt>
                <c:pt idx="197">
                  <c:v>7.1797863279945695E-2</c:v>
                </c:pt>
                <c:pt idx="198">
                  <c:v>6.9940938762822508E-2</c:v>
                </c:pt>
                <c:pt idx="199">
                  <c:v>6.8151757343612132E-2</c:v>
                </c:pt>
                <c:pt idx="200">
                  <c:v>6.6427118311895086E-2</c:v>
                </c:pt>
                <c:pt idx="201">
                  <c:v>6.4764006216558923E-2</c:v>
                </c:pt>
                <c:pt idx="202">
                  <c:v>6.3159578221435059E-2</c:v>
                </c:pt>
                <c:pt idx="203">
                  <c:v>6.16111524511768E-2</c:v>
                </c:pt>
                <c:pt idx="204">
                  <c:v>6.0116197240183016E-2</c:v>
                </c:pt>
                <c:pt idx="205">
                  <c:v>5.8672321205870681E-2</c:v>
                </c:pt>
                <c:pt idx="206">
                  <c:v>5.727726407519302E-2</c:v>
                </c:pt>
                <c:pt idx="207">
                  <c:v>5.5928888200092251E-2</c:v>
                </c:pt>
                <c:pt idx="208">
                  <c:v>5.4625170703658459E-2</c:v>
                </c:pt>
                <c:pt idx="209">
                  <c:v>5.3364196204218416E-2</c:v>
                </c:pt>
                <c:pt idx="210">
                  <c:v>5.2144150069473393E-2</c:v>
                </c:pt>
                <c:pt idx="211">
                  <c:v>5.0963312157201339E-2</c:v>
                </c:pt>
                <c:pt idx="212">
                  <c:v>4.9820051002994734E-2</c:v>
                </c:pt>
                <c:pt idx="213">
                  <c:v>4.8712818419066085E-2</c:v>
                </c:pt>
                <c:pt idx="214">
                  <c:v>4.764014447136318E-2</c:v>
                </c:pt>
                <c:pt idx="215">
                  <c:v>4.6600632805132151E-2</c:v>
                </c:pt>
                <c:pt idx="216">
                  <c:v>4.559295629168153E-2</c:v>
                </c:pt>
                <c:pt idx="217">
                  <c:v>4.4615852971465288E-2</c:v>
                </c:pt>
                <c:pt idx="218">
                  <c:v>4.3668122270742363E-2</c:v>
                </c:pt>
                <c:pt idx="219">
                  <c:v>4.2748621471007081E-2</c:v>
                </c:pt>
                <c:pt idx="220">
                  <c:v>4.1856262412143082E-2</c:v>
                </c:pt>
                <c:pt idx="221">
                  <c:v>4.0990008411846385E-2</c:v>
                </c:pt>
                <c:pt idx="222">
                  <c:v>4.0148871385310522E-2</c:v>
                </c:pt>
                <c:pt idx="223">
                  <c:v>3.933190915048472E-2</c:v>
                </c:pt>
                <c:pt idx="224">
                  <c:v>3.8538222905410549E-2</c:v>
                </c:pt>
                <c:pt idx="225">
                  <c:v>3.7766954865234972E-2</c:v>
                </c:pt>
                <c:pt idx="226">
                  <c:v>3.7017286047490099E-2</c:v>
                </c:pt>
                <c:pt idx="227">
                  <c:v>3.6288434195136408E-2</c:v>
                </c:pt>
                <c:pt idx="228">
                  <c:v>3.5579651827692828E-2</c:v>
                </c:pt>
                <c:pt idx="229">
                  <c:v>3.489022441153402E-2</c:v>
                </c:pt>
                <c:pt idx="230">
                  <c:v>3.4219468641123976E-2</c:v>
                </c:pt>
                <c:pt idx="231">
                  <c:v>3.3566730823589276E-2</c:v>
                </c:pt>
                <c:pt idx="232">
                  <c:v>3.2931385359612146E-2</c:v>
                </c:pt>
                <c:pt idx="233">
                  <c:v>3.2312833314155423E-2</c:v>
                </c:pt>
                <c:pt idx="234">
                  <c:v>3.1710501071016299E-2</c:v>
                </c:pt>
                <c:pt idx="235">
                  <c:v>3.1123839065653285E-2</c:v>
                </c:pt>
                <c:pt idx="236">
                  <c:v>3.055232059113952E-2</c:v>
                </c:pt>
                <c:pt idx="237">
                  <c:v>2.9995440672472964E-2</c:v>
                </c:pt>
                <c:pt idx="238">
                  <c:v>2.9452715004819531E-2</c:v>
                </c:pt>
                <c:pt idx="239">
                  <c:v>2.8923678951584642E-2</c:v>
                </c:pt>
                <c:pt idx="240">
                  <c:v>2.8407886598501176E-2</c:v>
                </c:pt>
                <c:pt idx="241">
                  <c:v>2.7904909860193079E-2</c:v>
                </c:pt>
                <c:pt idx="242">
                  <c:v>2.7414337635922235E-2</c:v>
                </c:pt>
                <c:pt idx="243">
                  <c:v>2.6935775011457056E-2</c:v>
                </c:pt>
                <c:pt idx="244">
                  <c:v>2.6468842504212612E-2</c:v>
                </c:pt>
                <c:pt idx="245">
                  <c:v>2.601317534900905E-2</c:v>
                </c:pt>
                <c:pt idx="246">
                  <c:v>2.5568422821975884E-2</c:v>
                </c:pt>
                <c:pt idx="247">
                  <c:v>2.5134247600297144E-2</c:v>
                </c:pt>
                <c:pt idx="248">
                  <c:v>2.4710325155648197E-2</c:v>
                </c:pt>
                <c:pt idx="249">
                  <c:v>2.4296343179317899E-2</c:v>
                </c:pt>
                <c:pt idx="250">
                  <c:v>2.3892001037143531E-2</c:v>
                </c:pt>
                <c:pt idx="251">
                  <c:v>2.3497009252508597E-2</c:v>
                </c:pt>
                <c:pt idx="252">
                  <c:v>2.3111089015768731E-2</c:v>
                </c:pt>
                <c:pt idx="253">
                  <c:v>2.2733971718576398E-2</c:v>
                </c:pt>
                <c:pt idx="254">
                  <c:v>2.2365398511674468E-2</c:v>
                </c:pt>
                <c:pt idx="255">
                  <c:v>2.2005119884819298E-2</c:v>
                </c:pt>
                <c:pt idx="256">
                  <c:v>2.1652895267580331E-2</c:v>
                </c:pt>
                <c:pt idx="257">
                  <c:v>2.1308492649841186E-2</c:v>
                </c:pt>
                <c:pt idx="258">
                  <c:v>2.0971688220901785E-2</c:v>
                </c:pt>
                <c:pt idx="259">
                  <c:v>2.0642266026149027E-2</c:v>
                </c:pt>
                <c:pt idx="260">
                  <c:v>2.0320017640327911E-2</c:v>
                </c:pt>
                <c:pt idx="261">
                  <c:v>2.0004741856503951E-2</c:v>
                </c:pt>
                <c:pt idx="262">
                  <c:v>1.9696244389863823E-2</c:v>
                </c:pt>
                <c:pt idx="263">
                  <c:v>1.9394337595552355E-2</c:v>
                </c:pt>
                <c:pt idx="264">
                  <c:v>1.9098840199792879E-2</c:v>
                </c:pt>
                <c:pt idx="265">
                  <c:v>1.8809577043582264E-2</c:v>
                </c:pt>
                <c:pt idx="266">
                  <c:v>1.8526378838295166E-2</c:v>
                </c:pt>
                <c:pt idx="267">
                  <c:v>1.8249081932570046E-2</c:v>
                </c:pt>
                <c:pt idx="268">
                  <c:v>1.7977528089887642E-2</c:v>
                </c:pt>
                <c:pt idx="269">
                  <c:v>1.7711564276285889E-2</c:v>
                </c:pt>
                <c:pt idx="270">
                  <c:v>1.7451042457688255E-2</c:v>
                </c:pt>
                <c:pt idx="271">
                  <c:v>1.7195819406352258E-2</c:v>
                </c:pt>
                <c:pt idx="272">
                  <c:v>1.6945756515972955E-2</c:v>
                </c:pt>
                <c:pt idx="273">
                  <c:v>1.6700719625003354E-2</c:v>
                </c:pt>
                <c:pt idx="274">
                  <c:v>1.6460578847777588E-2</c:v>
                </c:pt>
                <c:pt idx="275">
                  <c:v>1.6225208413046713E-2</c:v>
                </c:pt>
                <c:pt idx="276">
                  <c:v>1.5994486509558217E-2</c:v>
                </c:pt>
                <c:pt idx="277">
                  <c:v>1.5768295138331334E-2</c:v>
                </c:pt>
                <c:pt idx="278">
                  <c:v>1.5546519971298729E-2</c:v>
                </c:pt>
                <c:pt idx="279">
                  <c:v>1.5329050216004224E-2</c:v>
                </c:pt>
                <c:pt idx="280">
                  <c:v>1.5115778486061869E-2</c:v>
                </c:pt>
                <c:pt idx="281">
                  <c:v>1.4906600677099013E-2</c:v>
                </c:pt>
                <c:pt idx="282">
                  <c:v>1.470141584791957E-2</c:v>
                </c:pt>
                <c:pt idx="283">
                  <c:v>1.4500126106639194E-2</c:v>
                </c:pt>
                <c:pt idx="284">
                  <c:v>1.4302636501556013E-2</c:v>
                </c:pt>
                <c:pt idx="285">
                  <c:v>1.4108854916534116E-2</c:v>
                </c:pt>
                <c:pt idx="286">
                  <c:v>1.3918691970688011E-2</c:v>
                </c:pt>
                <c:pt idx="287">
                  <c:v>1.3732060922167808E-2</c:v>
                </c:pt>
                <c:pt idx="288">
                  <c:v>1.3548877575854892E-2</c:v>
                </c:pt>
                <c:pt idx="289">
                  <c:v>1.3369060194788229E-2</c:v>
                </c:pt>
                <c:pt idx="290">
                  <c:v>1.3192529415150022E-2</c:v>
                </c:pt>
                <c:pt idx="291">
                  <c:v>1.3019208164648938E-2</c:v>
                </c:pt>
                <c:pt idx="292">
                  <c:v>1.2849021584146601E-2</c:v>
                </c:pt>
                <c:pt idx="293">
                  <c:v>1.2681896952381639E-2</c:v>
                </c:pt>
                <c:pt idx="294">
                  <c:v>1.2517763613652096E-2</c:v>
                </c:pt>
                <c:pt idx="295">
                  <c:v>1.2356552908324709E-2</c:v>
                </c:pt>
                <c:pt idx="296">
                  <c:v>1.2198198106045633E-2</c:v>
                </c:pt>
                <c:pt idx="297">
                  <c:v>1.2042634341533479E-2</c:v>
                </c:pt>
                <c:pt idx="298">
                  <c:v>1.1889798552841663E-2</c:v>
                </c:pt>
                <c:pt idx="299">
                  <c:v>1.1739629421982169E-2</c:v>
                </c:pt>
                <c:pt idx="300">
                  <c:v>1.1592067317808492E-2</c:v>
                </c:pt>
                <c:pt idx="301">
                  <c:v>1.144705424106017E-2</c:v>
                </c:pt>
                <c:pt idx="302">
                  <c:v>1.1304533771476256E-2</c:v>
                </c:pt>
                <c:pt idx="303">
                  <c:v>1.1164451016889293E-2</c:v>
                </c:pt>
                <c:pt idx="304">
                  <c:v>1.1026752564215791E-2</c:v>
                </c:pt>
                <c:pt idx="305">
                  <c:v>1.0891386432263048E-2</c:v>
                </c:pt>
                <c:pt idx="306">
                  <c:v>1.0758302026275982E-2</c:v>
                </c:pt>
                <c:pt idx="307">
                  <c:v>1.062745009415122E-2</c:v>
                </c:pt>
                <c:pt idx="308">
                  <c:v>1.049878268424911E-2</c:v>
                </c:pt>
                <c:pt idx="309">
                  <c:v>1.0372253104737524E-2</c:v>
                </c:pt>
                <c:pt idx="310">
                  <c:v>1.024781588440437E-2</c:v>
                </c:pt>
                <c:pt idx="311">
                  <c:v>1.012542673487862E-2</c:v>
                </c:pt>
                <c:pt idx="312">
                  <c:v>1.0005042514202553E-2</c:v>
                </c:pt>
                <c:pt idx="313">
                  <c:v>9.8866211917002234E-3</c:v>
                </c:pt>
                <c:pt idx="314">
                  <c:v>9.7701218140900242E-3</c:v>
                </c:pt>
                <c:pt idx="315">
                  <c:v>9.6555044727912615E-3</c:v>
                </c:pt>
                <c:pt idx="316">
                  <c:v>9.5427302723771132E-3</c:v>
                </c:pt>
              </c:numCache>
            </c:numRef>
          </c:yVal>
          <c:smooth val="0"/>
          <c:extLst>
            <c:ext xmlns:c16="http://schemas.microsoft.com/office/drawing/2014/chart" uri="{C3380CC4-5D6E-409C-BE32-E72D297353CC}">
              <c16:uniqueId val="{00000002-CC35-3A4A-9BCF-1A4E2943221B}"/>
            </c:ext>
          </c:extLst>
        </c:ser>
        <c:ser>
          <c:idx val="3"/>
          <c:order val="3"/>
          <c:tx>
            <c:strRef>
              <c:f>Sheet1!$F$4</c:f>
              <c:strCache>
                <c:ptCount val="1"/>
                <c:pt idx="0">
                  <c:v>0.4</c:v>
                </c:pt>
              </c:strCache>
            </c:strRef>
          </c:tx>
          <c:spPr>
            <a:ln w="19050" cap="rnd">
              <a:solidFill>
                <a:schemeClr val="accent4"/>
              </a:solidFill>
              <a:round/>
            </a:ln>
            <a:effectLst/>
          </c:spPr>
          <c:marker>
            <c:symbol val="none"/>
          </c:marker>
          <c:xVal>
            <c:numRef>
              <c:f>Sheet1!$B$10:$B$328</c:f>
              <c:numCache>
                <c:formatCode>General</c:formatCode>
                <c:ptCount val="319"/>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0.94499999999999995</c:v>
                </c:pt>
                <c:pt idx="96">
                  <c:v>0.95</c:v>
                </c:pt>
                <c:pt idx="97">
                  <c:v>0.95499999999999996</c:v>
                </c:pt>
                <c:pt idx="98">
                  <c:v>0.96</c:v>
                </c:pt>
                <c:pt idx="99">
                  <c:v>0.96499999999999997</c:v>
                </c:pt>
                <c:pt idx="100">
                  <c:v>0.97</c:v>
                </c:pt>
                <c:pt idx="101">
                  <c:v>0.97250000000000003</c:v>
                </c:pt>
                <c:pt idx="102">
                  <c:v>0.97499999999999998</c:v>
                </c:pt>
                <c:pt idx="103">
                  <c:v>0.97750000000000004</c:v>
                </c:pt>
                <c:pt idx="104">
                  <c:v>0.98</c:v>
                </c:pt>
                <c:pt idx="105">
                  <c:v>0.98499999999999999</c:v>
                </c:pt>
                <c:pt idx="106">
                  <c:v>0.99</c:v>
                </c:pt>
                <c:pt idx="107">
                  <c:v>0.995</c:v>
                </c:pt>
                <c:pt idx="108">
                  <c:v>0.99750000000000005</c:v>
                </c:pt>
                <c:pt idx="109">
                  <c:v>1</c:v>
                </c:pt>
                <c:pt idx="110">
                  <c:v>1.0024999999999999</c:v>
                </c:pt>
                <c:pt idx="111">
                  <c:v>1.0049999999999999</c:v>
                </c:pt>
                <c:pt idx="112">
                  <c:v>1.01</c:v>
                </c:pt>
                <c:pt idx="113">
                  <c:v>1.0149999999999999</c:v>
                </c:pt>
                <c:pt idx="114">
                  <c:v>1.02</c:v>
                </c:pt>
                <c:pt idx="115">
                  <c:v>1.0225</c:v>
                </c:pt>
                <c:pt idx="116">
                  <c:v>1.0249999999999999</c:v>
                </c:pt>
                <c:pt idx="117">
                  <c:v>1.0275000000000001</c:v>
                </c:pt>
                <c:pt idx="118">
                  <c:v>1.03</c:v>
                </c:pt>
                <c:pt idx="119">
                  <c:v>1.04</c:v>
                </c:pt>
                <c:pt idx="120">
                  <c:v>1.0449999999999999</c:v>
                </c:pt>
                <c:pt idx="121">
                  <c:v>1.05</c:v>
                </c:pt>
                <c:pt idx="122">
                  <c:v>1.0549999999999999</c:v>
                </c:pt>
                <c:pt idx="123">
                  <c:v>1.06</c:v>
                </c:pt>
                <c:pt idx="124">
                  <c:v>1.0649999999999999</c:v>
                </c:pt>
                <c:pt idx="125">
                  <c:v>1.07</c:v>
                </c:pt>
                <c:pt idx="126">
                  <c:v>1.08</c:v>
                </c:pt>
                <c:pt idx="127">
                  <c:v>1.0900000000000001</c:v>
                </c:pt>
                <c:pt idx="128">
                  <c:v>1.1000000000000001</c:v>
                </c:pt>
                <c:pt idx="129">
                  <c:v>1.1100000000000001</c:v>
                </c:pt>
                <c:pt idx="130">
                  <c:v>1.1200000000000001</c:v>
                </c:pt>
                <c:pt idx="131">
                  <c:v>1.1299999999999999</c:v>
                </c:pt>
                <c:pt idx="132">
                  <c:v>1.1399999999999999</c:v>
                </c:pt>
                <c:pt idx="133">
                  <c:v>1.1499999999999999</c:v>
                </c:pt>
                <c:pt idx="134">
                  <c:v>1.1599999999999999</c:v>
                </c:pt>
                <c:pt idx="135">
                  <c:v>1.17</c:v>
                </c:pt>
                <c:pt idx="136">
                  <c:v>1.18</c:v>
                </c:pt>
                <c:pt idx="137">
                  <c:v>1.19</c:v>
                </c:pt>
                <c:pt idx="138">
                  <c:v>1.2</c:v>
                </c:pt>
                <c:pt idx="139">
                  <c:v>1.21</c:v>
                </c:pt>
                <c:pt idx="140">
                  <c:v>1.22</c:v>
                </c:pt>
                <c:pt idx="141">
                  <c:v>1.23</c:v>
                </c:pt>
                <c:pt idx="142">
                  <c:v>1.24</c:v>
                </c:pt>
                <c:pt idx="143">
                  <c:v>1.25</c:v>
                </c:pt>
                <c:pt idx="144">
                  <c:v>1.26</c:v>
                </c:pt>
                <c:pt idx="145">
                  <c:v>1.27</c:v>
                </c:pt>
                <c:pt idx="146">
                  <c:v>1.28</c:v>
                </c:pt>
                <c:pt idx="147">
                  <c:v>1.29</c:v>
                </c:pt>
                <c:pt idx="148">
                  <c:v>1.3</c:v>
                </c:pt>
                <c:pt idx="149">
                  <c:v>1.31</c:v>
                </c:pt>
                <c:pt idx="150">
                  <c:v>1.32</c:v>
                </c:pt>
                <c:pt idx="151">
                  <c:v>1.33</c:v>
                </c:pt>
                <c:pt idx="152">
                  <c:v>1.34</c:v>
                </c:pt>
                <c:pt idx="153">
                  <c:v>1.35</c:v>
                </c:pt>
                <c:pt idx="154">
                  <c:v>1.36</c:v>
                </c:pt>
                <c:pt idx="155">
                  <c:v>1.37</c:v>
                </c:pt>
                <c:pt idx="156">
                  <c:v>1.38</c:v>
                </c:pt>
                <c:pt idx="157">
                  <c:v>1.39</c:v>
                </c:pt>
                <c:pt idx="158">
                  <c:v>1.4</c:v>
                </c:pt>
                <c:pt idx="159">
                  <c:v>1.41</c:v>
                </c:pt>
                <c:pt idx="160">
                  <c:v>1.42</c:v>
                </c:pt>
                <c:pt idx="161">
                  <c:v>1.43</c:v>
                </c:pt>
                <c:pt idx="162">
                  <c:v>1.44</c:v>
                </c:pt>
                <c:pt idx="163">
                  <c:v>1.45</c:v>
                </c:pt>
                <c:pt idx="164">
                  <c:v>1.46</c:v>
                </c:pt>
                <c:pt idx="165">
                  <c:v>1.47</c:v>
                </c:pt>
                <c:pt idx="166">
                  <c:v>1.48</c:v>
                </c:pt>
                <c:pt idx="167">
                  <c:v>1.49</c:v>
                </c:pt>
                <c:pt idx="168">
                  <c:v>1.5</c:v>
                </c:pt>
                <c:pt idx="169">
                  <c:v>1.51</c:v>
                </c:pt>
                <c:pt idx="170">
                  <c:v>1.52</c:v>
                </c:pt>
                <c:pt idx="171">
                  <c:v>1.53</c:v>
                </c:pt>
                <c:pt idx="172">
                  <c:v>1.54</c:v>
                </c:pt>
                <c:pt idx="173">
                  <c:v>1.55</c:v>
                </c:pt>
                <c:pt idx="174">
                  <c:v>1.56</c:v>
                </c:pt>
                <c:pt idx="175">
                  <c:v>1.57</c:v>
                </c:pt>
                <c:pt idx="176">
                  <c:v>1.58</c:v>
                </c:pt>
                <c:pt idx="177">
                  <c:v>1.59</c:v>
                </c:pt>
                <c:pt idx="178">
                  <c:v>1.6</c:v>
                </c:pt>
                <c:pt idx="179">
                  <c:v>1.61</c:v>
                </c:pt>
                <c:pt idx="180">
                  <c:v>1.62</c:v>
                </c:pt>
                <c:pt idx="181">
                  <c:v>1.63</c:v>
                </c:pt>
                <c:pt idx="182">
                  <c:v>1.64</c:v>
                </c:pt>
                <c:pt idx="183">
                  <c:v>1.65</c:v>
                </c:pt>
                <c:pt idx="184">
                  <c:v>1.66</c:v>
                </c:pt>
                <c:pt idx="185">
                  <c:v>1.67</c:v>
                </c:pt>
                <c:pt idx="186">
                  <c:v>1.68</c:v>
                </c:pt>
                <c:pt idx="187">
                  <c:v>1.69</c:v>
                </c:pt>
                <c:pt idx="188">
                  <c:v>1.7</c:v>
                </c:pt>
                <c:pt idx="189">
                  <c:v>1.71</c:v>
                </c:pt>
                <c:pt idx="190">
                  <c:v>1.72</c:v>
                </c:pt>
                <c:pt idx="191">
                  <c:v>1.73</c:v>
                </c:pt>
                <c:pt idx="192">
                  <c:v>1.74</c:v>
                </c:pt>
                <c:pt idx="193">
                  <c:v>1.75</c:v>
                </c:pt>
                <c:pt idx="194">
                  <c:v>1.76</c:v>
                </c:pt>
                <c:pt idx="195">
                  <c:v>1.77</c:v>
                </c:pt>
                <c:pt idx="196">
                  <c:v>1.78</c:v>
                </c:pt>
                <c:pt idx="197">
                  <c:v>1.79</c:v>
                </c:pt>
                <c:pt idx="198">
                  <c:v>1.8</c:v>
                </c:pt>
                <c:pt idx="199">
                  <c:v>1.81</c:v>
                </c:pt>
                <c:pt idx="200">
                  <c:v>1.82</c:v>
                </c:pt>
                <c:pt idx="201">
                  <c:v>1.83</c:v>
                </c:pt>
                <c:pt idx="202">
                  <c:v>1.84</c:v>
                </c:pt>
                <c:pt idx="203">
                  <c:v>1.85</c:v>
                </c:pt>
                <c:pt idx="204">
                  <c:v>1.86</c:v>
                </c:pt>
                <c:pt idx="205">
                  <c:v>1.87</c:v>
                </c:pt>
                <c:pt idx="206">
                  <c:v>1.88</c:v>
                </c:pt>
                <c:pt idx="207">
                  <c:v>1.89</c:v>
                </c:pt>
                <c:pt idx="208">
                  <c:v>1.9</c:v>
                </c:pt>
                <c:pt idx="209">
                  <c:v>1.91</c:v>
                </c:pt>
                <c:pt idx="210">
                  <c:v>1.92</c:v>
                </c:pt>
                <c:pt idx="211">
                  <c:v>1.93</c:v>
                </c:pt>
                <c:pt idx="212">
                  <c:v>1.94</c:v>
                </c:pt>
                <c:pt idx="213">
                  <c:v>1.95</c:v>
                </c:pt>
                <c:pt idx="214">
                  <c:v>1.96</c:v>
                </c:pt>
                <c:pt idx="215">
                  <c:v>1.97</c:v>
                </c:pt>
                <c:pt idx="216">
                  <c:v>1.98</c:v>
                </c:pt>
                <c:pt idx="217">
                  <c:v>1.99</c:v>
                </c:pt>
                <c:pt idx="218">
                  <c:v>2</c:v>
                </c:pt>
                <c:pt idx="219">
                  <c:v>2.0099999999999998</c:v>
                </c:pt>
                <c:pt idx="220">
                  <c:v>2.02</c:v>
                </c:pt>
                <c:pt idx="221">
                  <c:v>2.0299999999999998</c:v>
                </c:pt>
                <c:pt idx="222">
                  <c:v>2.04</c:v>
                </c:pt>
                <c:pt idx="223">
                  <c:v>2.0499999999999998</c:v>
                </c:pt>
                <c:pt idx="224">
                  <c:v>2.06</c:v>
                </c:pt>
                <c:pt idx="225">
                  <c:v>2.0699999999999998</c:v>
                </c:pt>
                <c:pt idx="226">
                  <c:v>2.08</c:v>
                </c:pt>
                <c:pt idx="227">
                  <c:v>2.09</c:v>
                </c:pt>
                <c:pt idx="228">
                  <c:v>2.1</c:v>
                </c:pt>
                <c:pt idx="229">
                  <c:v>2.11</c:v>
                </c:pt>
                <c:pt idx="230">
                  <c:v>2.12</c:v>
                </c:pt>
                <c:pt idx="231">
                  <c:v>2.13</c:v>
                </c:pt>
                <c:pt idx="232">
                  <c:v>2.14</c:v>
                </c:pt>
                <c:pt idx="233">
                  <c:v>2.15</c:v>
                </c:pt>
                <c:pt idx="234">
                  <c:v>2.16</c:v>
                </c:pt>
                <c:pt idx="235">
                  <c:v>2.17</c:v>
                </c:pt>
                <c:pt idx="236">
                  <c:v>2.1800000000000002</c:v>
                </c:pt>
                <c:pt idx="237">
                  <c:v>2.19</c:v>
                </c:pt>
                <c:pt idx="238">
                  <c:v>2.2000000000000002</c:v>
                </c:pt>
                <c:pt idx="239">
                  <c:v>2.21</c:v>
                </c:pt>
                <c:pt idx="240">
                  <c:v>2.2200000000000002</c:v>
                </c:pt>
                <c:pt idx="241">
                  <c:v>2.23</c:v>
                </c:pt>
                <c:pt idx="242">
                  <c:v>2.2400000000000002</c:v>
                </c:pt>
                <c:pt idx="243">
                  <c:v>2.25</c:v>
                </c:pt>
                <c:pt idx="244">
                  <c:v>2.2599999999999998</c:v>
                </c:pt>
                <c:pt idx="245">
                  <c:v>2.27</c:v>
                </c:pt>
                <c:pt idx="246">
                  <c:v>2.2799999999999998</c:v>
                </c:pt>
                <c:pt idx="247">
                  <c:v>2.29</c:v>
                </c:pt>
                <c:pt idx="248">
                  <c:v>2.2999999999999998</c:v>
                </c:pt>
                <c:pt idx="249">
                  <c:v>2.31</c:v>
                </c:pt>
                <c:pt idx="250">
                  <c:v>2.3199999999999998</c:v>
                </c:pt>
                <c:pt idx="251">
                  <c:v>2.33</c:v>
                </c:pt>
                <c:pt idx="252">
                  <c:v>2.34</c:v>
                </c:pt>
                <c:pt idx="253">
                  <c:v>2.35</c:v>
                </c:pt>
                <c:pt idx="254">
                  <c:v>2.36</c:v>
                </c:pt>
                <c:pt idx="255">
                  <c:v>2.37</c:v>
                </c:pt>
                <c:pt idx="256">
                  <c:v>2.38</c:v>
                </c:pt>
                <c:pt idx="257">
                  <c:v>2.39</c:v>
                </c:pt>
                <c:pt idx="258">
                  <c:v>2.4</c:v>
                </c:pt>
                <c:pt idx="259">
                  <c:v>2.41</c:v>
                </c:pt>
                <c:pt idx="260">
                  <c:v>2.42</c:v>
                </c:pt>
                <c:pt idx="261">
                  <c:v>2.4300000000000002</c:v>
                </c:pt>
                <c:pt idx="262">
                  <c:v>2.44</c:v>
                </c:pt>
                <c:pt idx="263">
                  <c:v>2.4500000000000002</c:v>
                </c:pt>
                <c:pt idx="264">
                  <c:v>2.46</c:v>
                </c:pt>
                <c:pt idx="265">
                  <c:v>2.4700000000000002</c:v>
                </c:pt>
                <c:pt idx="266">
                  <c:v>2.48</c:v>
                </c:pt>
                <c:pt idx="267">
                  <c:v>2.4900000000000002</c:v>
                </c:pt>
                <c:pt idx="268">
                  <c:v>2.5</c:v>
                </c:pt>
                <c:pt idx="269">
                  <c:v>2.5099999999999998</c:v>
                </c:pt>
                <c:pt idx="270">
                  <c:v>2.52</c:v>
                </c:pt>
                <c:pt idx="271">
                  <c:v>2.5299999999999998</c:v>
                </c:pt>
                <c:pt idx="272">
                  <c:v>2.54</c:v>
                </c:pt>
                <c:pt idx="273">
                  <c:v>2.5499999999999998</c:v>
                </c:pt>
                <c:pt idx="274">
                  <c:v>2.56</c:v>
                </c:pt>
                <c:pt idx="275">
                  <c:v>2.57</c:v>
                </c:pt>
                <c:pt idx="276">
                  <c:v>2.58</c:v>
                </c:pt>
                <c:pt idx="277">
                  <c:v>2.59</c:v>
                </c:pt>
                <c:pt idx="278">
                  <c:v>2.6</c:v>
                </c:pt>
                <c:pt idx="279">
                  <c:v>2.61</c:v>
                </c:pt>
                <c:pt idx="280">
                  <c:v>2.62</c:v>
                </c:pt>
                <c:pt idx="281">
                  <c:v>2.63</c:v>
                </c:pt>
                <c:pt idx="282">
                  <c:v>2.64</c:v>
                </c:pt>
                <c:pt idx="283">
                  <c:v>2.65</c:v>
                </c:pt>
                <c:pt idx="284">
                  <c:v>2.66</c:v>
                </c:pt>
                <c:pt idx="285">
                  <c:v>2.67</c:v>
                </c:pt>
                <c:pt idx="286">
                  <c:v>2.68</c:v>
                </c:pt>
                <c:pt idx="287">
                  <c:v>2.69</c:v>
                </c:pt>
                <c:pt idx="288">
                  <c:v>2.7</c:v>
                </c:pt>
                <c:pt idx="289">
                  <c:v>2.71</c:v>
                </c:pt>
                <c:pt idx="290">
                  <c:v>2.72</c:v>
                </c:pt>
                <c:pt idx="291">
                  <c:v>2.73</c:v>
                </c:pt>
                <c:pt idx="292">
                  <c:v>2.74</c:v>
                </c:pt>
                <c:pt idx="293">
                  <c:v>2.75</c:v>
                </c:pt>
                <c:pt idx="294">
                  <c:v>2.76</c:v>
                </c:pt>
                <c:pt idx="295">
                  <c:v>2.77</c:v>
                </c:pt>
                <c:pt idx="296">
                  <c:v>2.78</c:v>
                </c:pt>
                <c:pt idx="297">
                  <c:v>2.79</c:v>
                </c:pt>
                <c:pt idx="298">
                  <c:v>2.8</c:v>
                </c:pt>
                <c:pt idx="299">
                  <c:v>2.81</c:v>
                </c:pt>
                <c:pt idx="300">
                  <c:v>2.82</c:v>
                </c:pt>
                <c:pt idx="301">
                  <c:v>2.83</c:v>
                </c:pt>
                <c:pt idx="302">
                  <c:v>2.84</c:v>
                </c:pt>
                <c:pt idx="303">
                  <c:v>2.85</c:v>
                </c:pt>
                <c:pt idx="304">
                  <c:v>2.86</c:v>
                </c:pt>
                <c:pt idx="305">
                  <c:v>2.87</c:v>
                </c:pt>
                <c:pt idx="306">
                  <c:v>2.88</c:v>
                </c:pt>
                <c:pt idx="307">
                  <c:v>2.89</c:v>
                </c:pt>
                <c:pt idx="308">
                  <c:v>2.9</c:v>
                </c:pt>
                <c:pt idx="309">
                  <c:v>2.91</c:v>
                </c:pt>
                <c:pt idx="310">
                  <c:v>2.92</c:v>
                </c:pt>
                <c:pt idx="311">
                  <c:v>2.93</c:v>
                </c:pt>
                <c:pt idx="312">
                  <c:v>2.94</c:v>
                </c:pt>
                <c:pt idx="313">
                  <c:v>2.95</c:v>
                </c:pt>
                <c:pt idx="314">
                  <c:v>2.96</c:v>
                </c:pt>
                <c:pt idx="315">
                  <c:v>2.97</c:v>
                </c:pt>
                <c:pt idx="316">
                  <c:v>2.98</c:v>
                </c:pt>
                <c:pt idx="317">
                  <c:v>2.99</c:v>
                </c:pt>
                <c:pt idx="318">
                  <c:v>3</c:v>
                </c:pt>
              </c:numCache>
            </c:numRef>
          </c:xVal>
          <c:yVal>
            <c:numRef>
              <c:f>Sheet1!$K$10:$K$326</c:f>
              <c:numCache>
                <c:formatCode>General</c:formatCode>
                <c:ptCount val="317"/>
                <c:pt idx="0">
                  <c:v>0</c:v>
                </c:pt>
                <c:pt idx="1">
                  <c:v>4.0007360954341983E-3</c:v>
                </c:pt>
                <c:pt idx="2">
                  <c:v>8.0058910548738184E-3</c:v>
                </c:pt>
                <c:pt idx="3">
                  <c:v>1.2019895210353225E-2</c:v>
                </c:pt>
                <c:pt idx="4">
                  <c:v>1.6047201881502327E-2</c:v>
                </c:pt>
                <c:pt idx="5">
                  <c:v>2.0092298998524476E-2</c:v>
                </c:pt>
                <c:pt idx="6">
                  <c:v>2.4159720881134016E-2</c:v>
                </c:pt>
                <c:pt idx="7">
                  <c:v>2.8254060227020775E-2</c:v>
                </c:pt>
                <c:pt idx="8">
                  <c:v>3.2379980364779903E-2</c:v>
                </c:pt>
                <c:pt idx="9">
                  <c:v>3.6542227827980424E-2</c:v>
                </c:pt>
                <c:pt idx="10">
                  <c:v>4.0745645309157592E-2</c:v>
                </c:pt>
                <c:pt idx="11">
                  <c:v>4.4995185055021085E-2</c:v>
                </c:pt>
                <c:pt idx="12">
                  <c:v>4.9295922767091882E-2</c:v>
                </c:pt>
                <c:pt idx="13">
                  <c:v>5.3653072075339314E-2</c:v>
                </c:pt>
                <c:pt idx="14">
                  <c:v>5.8071999656213763E-2</c:v>
                </c:pt>
                <c:pt idx="15">
                  <c:v>6.2558241070788542E-2</c:v>
                </c:pt>
                <c:pt idx="16">
                  <c:v>6.711751740357226E-2</c:v>
                </c:pt>
                <c:pt idx="17">
                  <c:v>7.1755752787966906E-2</c:v>
                </c:pt>
                <c:pt idx="18">
                  <c:v>7.6479092910371083E-2</c:v>
                </c:pt>
                <c:pt idx="19">
                  <c:v>8.129392459160581E-2</c:v>
                </c:pt>
                <c:pt idx="20">
                  <c:v>8.6206896551724158E-2</c:v>
                </c:pt>
                <c:pt idx="21">
                  <c:v>9.1224941472412488E-2</c:v>
                </c:pt>
                <c:pt idx="22">
                  <c:v>9.6355299480154408E-2</c:v>
                </c:pt>
                <c:pt idx="23">
                  <c:v>0.10160554318317863</c:v>
                </c:pt>
                <c:pt idx="24">
                  <c:v>0.10698360440601277</c:v>
                </c:pt>
                <c:pt idx="25">
                  <c:v>0.1124978027772895</c:v>
                </c:pt>
                <c:pt idx="26">
                  <c:v>0.11815687633937637</c:v>
                </c:pt>
                <c:pt idx="27">
                  <c:v>0.1239700143625001</c:v>
                </c:pt>
                <c:pt idx="28">
                  <c:v>0.12994689256139436</c:v>
                </c:pt>
                <c:pt idx="29">
                  <c:v>0.13609771092918937</c:v>
                </c:pt>
                <c:pt idx="30">
                  <c:v>0.14243323442136496</c:v>
                </c:pt>
                <c:pt idx="31">
                  <c:v>0.14896483674216737</c:v>
                </c:pt>
                <c:pt idx="32">
                  <c:v>0.15570454750701451</c:v>
                </c:pt>
                <c:pt idx="33">
                  <c:v>0.16266510307711726</c:v>
                </c:pt>
                <c:pt idx="34">
                  <c:v>0.16986000138685697</c:v>
                </c:pt>
                <c:pt idx="35">
                  <c:v>0.17730356111036352</c:v>
                </c:pt>
                <c:pt idx="36">
                  <c:v>0.18501098554118589</c:v>
                </c:pt>
                <c:pt idx="37">
                  <c:v>0.19299843158781335</c:v>
                </c:pt>
                <c:pt idx="38">
                  <c:v>0.20128308431790778</c:v>
                </c:pt>
                <c:pt idx="39">
                  <c:v>0.20988323751513263</c:v>
                </c:pt>
                <c:pt idx="40">
                  <c:v>0.21881838074398258</c:v>
                </c:pt>
                <c:pt idx="41">
                  <c:v>0.22810929344940625</c:v>
                </c:pt>
                <c:pt idx="42">
                  <c:v>0.23777814664842645</c:v>
                </c:pt>
                <c:pt idx="43">
                  <c:v>0.24784861279923953</c:v>
                </c:pt>
                <c:pt idx="44">
                  <c:v>0.25834598445790558</c:v>
                </c:pt>
                <c:pt idx="45">
                  <c:v>0.26929730235167615</c:v>
                </c:pt>
                <c:pt idx="46">
                  <c:v>0.28073149350863352</c:v>
                </c:pt>
                <c:pt idx="47">
                  <c:v>0.2926795200821819</c:v>
                </c:pt>
                <c:pt idx="48">
                  <c:v>0.30517453949161988</c:v>
                </c:pt>
                <c:pt idx="49">
                  <c:v>0.31825207646084075</c:v>
                </c:pt>
                <c:pt idx="50">
                  <c:v>0.33195020746887965</c:v>
                </c:pt>
                <c:pt idx="51">
                  <c:v>0.34630975801928204</c:v>
                </c:pt>
                <c:pt idx="52">
                  <c:v>0.36137451297834872</c:v>
                </c:pt>
                <c:pt idx="53">
                  <c:v>0.37719144001034366</c:v>
                </c:pt>
                <c:pt idx="54">
                  <c:v>0.39381092583198402</c:v>
                </c:pt>
                <c:pt idx="55">
                  <c:v>0.41128702459543148</c:v>
                </c:pt>
                <c:pt idx="56">
                  <c:v>0.42967771715911846</c:v>
                </c:pt>
                <c:pt idx="57">
                  <c:v>0.44904517928237098</c:v>
                </c:pt>
                <c:pt idx="58">
                  <c:v>0.46945605583742706</c:v>
                </c:pt>
                <c:pt idx="59">
                  <c:v>0.49098173691488411</c:v>
                </c:pt>
                <c:pt idx="60">
                  <c:v>0.51369863013698625</c:v>
                </c:pt>
                <c:pt idx="61">
                  <c:v>0.5376884215034734</c:v>
                </c:pt>
                <c:pt idx="62">
                  <c:v>0.56303831457568176</c:v>
                </c:pt>
                <c:pt idx="63">
                  <c:v>0.58984123463507476</c:v>
                </c:pt>
                <c:pt idx="64">
                  <c:v>0.6181959804897349</c:v>
                </c:pt>
                <c:pt idx="65">
                  <c:v>0.64820730168128793</c:v>
                </c:pt>
                <c:pt idx="66">
                  <c:v>0.67998587277835221</c:v>
                </c:pt>
                <c:pt idx="67">
                  <c:v>0.71364812902630381</c:v>
                </c:pt>
                <c:pt idx="68">
                  <c:v>0.74931591864368574</c:v>
                </c:pt>
                <c:pt idx="69">
                  <c:v>0.78711591630801792</c:v>
                </c:pt>
                <c:pt idx="70">
                  <c:v>0.82717872968980799</c:v>
                </c:pt>
                <c:pt idx="71">
                  <c:v>0.86963761618733659</c:v>
                </c:pt>
                <c:pt idx="72">
                  <c:v>0.9146267103519482</c:v>
                </c:pt>
                <c:pt idx="73">
                  <c:v>0.96227864419289033</c:v>
                </c:pt>
                <c:pt idx="74">
                  <c:v>1.0127214233279558</c:v>
                </c:pt>
                <c:pt idx="75">
                  <c:v>1.0660744031093838</c:v>
                </c:pt>
                <c:pt idx="76">
                  <c:v>1.1224431925592651</c:v>
                </c:pt>
                <c:pt idx="77">
                  <c:v>1.1819133035125351</c:v>
                </c:pt>
                <c:pt idx="78">
                  <c:v>1.2445423626264569</c:v>
                </c:pt>
                <c:pt idx="79">
                  <c:v>1.3103507215906536</c:v>
                </c:pt>
                <c:pt idx="80">
                  <c:v>1.3793103448275867</c:v>
                </c:pt>
                <c:pt idx="81">
                  <c:v>1.4513319352467657</c:v>
                </c:pt>
                <c:pt idx="82">
                  <c:v>1.5262503899383613</c:v>
                </c:pt>
                <c:pt idx="83">
                  <c:v>1.6038088721644039</c:v>
                </c:pt>
                <c:pt idx="84">
                  <c:v>1.683642054492277</c:v>
                </c:pt>
                <c:pt idx="85">
                  <c:v>1.765259434727585</c:v>
                </c:pt>
                <c:pt idx="86">
                  <c:v>1.8480300429516561</c:v>
                </c:pt>
                <c:pt idx="87">
                  <c:v>1.9311703152929656</c:v>
                </c:pt>
                <c:pt idx="88">
                  <c:v>2.0137373500681006</c:v>
                </c:pt>
                <c:pt idx="89">
                  <c:v>2.0946300921501915</c:v>
                </c:pt>
                <c:pt idx="90">
                  <c:v>2.1726010863005434</c:v>
                </c:pt>
                <c:pt idx="91">
                  <c:v>2.2462811550402386</c:v>
                </c:pt>
                <c:pt idx="92">
                  <c:v>2.3142185588254232</c:v>
                </c:pt>
                <c:pt idx="93">
                  <c:v>2.3749328139806427</c:v>
                </c:pt>
                <c:pt idx="94">
                  <c:v>2.426981423780906</c:v>
                </c:pt>
                <c:pt idx="95">
                  <c:v>2.4493342474220658</c:v>
                </c:pt>
                <c:pt idx="96">
                  <c:v>2.4690355329949241</c:v>
                </c:pt>
                <c:pt idx="97">
                  <c:v>2.4859498179548138</c:v>
                </c:pt>
                <c:pt idx="98">
                  <c:v>2.4999583340277662</c:v>
                </c:pt>
                <c:pt idx="99">
                  <c:v>2.5109610503795667</c:v>
                </c:pt>
                <c:pt idx="100">
                  <c:v>2.5188784421074413</c:v>
                </c:pt>
                <c:pt idx="101">
                  <c:v>2.52166125796822</c:v>
                </c:pt>
                <c:pt idx="102">
                  <c:v>2.523652926947022</c:v>
                </c:pt>
                <c:pt idx="103">
                  <c:v>2.5248498533306685</c:v>
                </c:pt>
                <c:pt idx="104">
                  <c:v>2.5252499224387517</c:v>
                </c:pt>
                <c:pt idx="105">
                  <c:v>2.523658487660581</c:v>
                </c:pt>
                <c:pt idx="106">
                  <c:v>2.5188915274348314</c:v>
                </c:pt>
                <c:pt idx="107">
                  <c:v>2.5109855519318756</c:v>
                </c:pt>
                <c:pt idx="108">
                  <c:v>2.5058731395575191</c:v>
                </c:pt>
                <c:pt idx="109">
                  <c:v>2.4999999999999996</c:v>
                </c:pt>
                <c:pt idx="110">
                  <c:v>2.493376966824655</c:v>
                </c:pt>
                <c:pt idx="111">
                  <c:v>2.4860161494963959</c:v>
                </c:pt>
                <c:pt idx="112">
                  <c:v>2.4691356515624214</c:v>
                </c:pt>
                <c:pt idx="113">
                  <c:v>2.4494787374630933</c:v>
                </c:pt>
                <c:pt idx="114">
                  <c:v>2.4271821557375253</c:v>
                </c:pt>
                <c:pt idx="115">
                  <c:v>2.4150906847326703</c:v>
                </c:pt>
                <c:pt idx="116">
                  <c:v>2.4023969036180159</c:v>
                </c:pt>
                <c:pt idx="117">
                  <c:v>2.3891215182761161</c:v>
                </c:pt>
                <c:pt idx="118">
                  <c:v>2.3752858198146223</c:v>
                </c:pt>
                <c:pt idx="119">
                  <c:v>2.3147818407145193</c:v>
                </c:pt>
                <c:pt idx="120">
                  <c:v>2.2817515476820862</c:v>
                </c:pt>
                <c:pt idx="121">
                  <c:v>2.2471158669118876</c:v>
                </c:pt>
                <c:pt idx="122">
                  <c:v>2.211060376975774</c:v>
                </c:pt>
                <c:pt idx="123">
                  <c:v>2.173768601101977</c:v>
                </c:pt>
                <c:pt idx="124">
                  <c:v>2.1354202237096431</c:v>
                </c:pt>
                <c:pt idx="125">
                  <c:v>2.0961895339313577</c:v>
                </c:pt>
                <c:pt idx="126">
                  <c:v>2.0157437049070661</c:v>
                </c:pt>
                <c:pt idx="127">
                  <c:v>1.9336731483006222</c:v>
                </c:pt>
                <c:pt idx="128">
                  <c:v>1.851072780816154</c:v>
                </c:pt>
                <c:pt idx="129">
                  <c:v>1.7688791294214352</c:v>
                </c:pt>
                <c:pt idx="130">
                  <c:v>1.687869522863398</c:v>
                </c:pt>
                <c:pt idx="131">
                  <c:v>1.6086691035630929</c:v>
                </c:pt>
                <c:pt idx="132">
                  <c:v>1.5317631238508422</c:v>
                </c:pt>
                <c:pt idx="133">
                  <c:v>1.4575123274649986</c:v>
                </c:pt>
                <c:pt idx="134">
                  <c:v>1.3861696595184927</c:v>
                </c:pt>
                <c:pt idx="135">
                  <c:v>1.317897004715791</c:v>
                </c:pt>
                <c:pt idx="136">
                  <c:v>1.2527810678026352</c:v>
                </c:pt>
                <c:pt idx="137">
                  <c:v>1.1908478539007814</c:v>
                </c:pt>
                <c:pt idx="138">
                  <c:v>1.1320754716981134</c:v>
                </c:pt>
                <c:pt idx="139">
                  <c:v>1.0764051741195457</c:v>
                </c:pt>
                <c:pt idx="140">
                  <c:v>1.0237506801228904</c:v>
                </c:pt>
                <c:pt idx="141">
                  <c:v>0.97400590077322824</c:v>
                </c:pt>
                <c:pt idx="142">
                  <c:v>0.92705123543034307</c:v>
                </c:pt>
                <c:pt idx="143">
                  <c:v>0.88275862068965516</c:v>
                </c:pt>
                <c:pt idx="144">
                  <c:v>0.84099551442360676</c:v>
                </c:pt>
                <c:pt idx="145">
                  <c:v>0.80162798651200962</c:v>
                </c:pt>
                <c:pt idx="146">
                  <c:v>0.76452307139498699</c:v>
                </c:pt>
                <c:pt idx="147">
                  <c:v>0.72955051869415921</c:v>
                </c:pt>
                <c:pt idx="148">
                  <c:v>0.69658405894172781</c:v>
                </c:pt>
                <c:pt idx="149">
                  <c:v>0.6655022832125993</c:v>
                </c:pt>
                <c:pt idx="150">
                  <c:v>0.63618921886759838</c:v>
                </c:pt>
                <c:pt idx="151">
                  <c:v>0.60853466899219932</c:v>
                </c:pt>
                <c:pt idx="152">
                  <c:v>0.58243437051275582</c:v>
                </c:pt>
                <c:pt idx="153">
                  <c:v>0.55779001530048977</c:v>
                </c:pt>
                <c:pt idx="154">
                  <c:v>0.53450916966201378</c:v>
                </c:pt>
                <c:pt idx="155">
                  <c:v>0.51250512025815731</c:v>
                </c:pt>
                <c:pt idx="156">
                  <c:v>0.49169666847715587</c:v>
                </c:pt>
                <c:pt idx="157">
                  <c:v>0.47200789040988733</c:v>
                </c:pt>
                <c:pt idx="158">
                  <c:v>0.45336787564766856</c:v>
                </c:pt>
                <c:pt idx="159">
                  <c:v>0.43571045498284011</c:v>
                </c:pt>
                <c:pt idx="160">
                  <c:v>0.41897392459720373</c:v>
                </c:pt>
                <c:pt idx="161">
                  <c:v>0.40310077235306024</c:v>
                </c:pt>
                <c:pt idx="162">
                  <c:v>0.38803741025557015</c:v>
                </c:pt>
                <c:pt idx="163">
                  <c:v>0.37373391595014194</c:v>
                </c:pt>
                <c:pt idx="164">
                  <c:v>0.36014378518617129</c:v>
                </c:pt>
                <c:pt idx="165">
                  <c:v>0.3472236964630443</c:v>
                </c:pt>
                <c:pt idx="166">
                  <c:v>0.33493328853072557</c:v>
                </c:pt>
                <c:pt idx="167">
                  <c:v>0.32323495100910615</c:v>
                </c:pt>
                <c:pt idx="168">
                  <c:v>0.31209362808842656</c:v>
                </c:pt>
                <c:pt idx="169">
                  <c:v>0.30147663505416278</c:v>
                </c:pt>
                <c:pt idx="170">
                  <c:v>0.29135348722522303</c:v>
                </c:pt>
                <c:pt idx="171">
                  <c:v>0.28169574078939741</c:v>
                </c:pt>
                <c:pt idx="172">
                  <c:v>0.27247684495310259</c:v>
                </c:pt>
                <c:pt idx="173">
                  <c:v>0.26367200478437097</c:v>
                </c:pt>
                <c:pt idx="174">
                  <c:v>0.25525805411156582</c:v>
                </c:pt>
                <c:pt idx="175">
                  <c:v>0.24721333783980681</c:v>
                </c:pt>
                <c:pt idx="176">
                  <c:v>0.23951760305820918</c:v>
                </c:pt>
                <c:pt idx="177">
                  <c:v>0.23215189833034638</c:v>
                </c:pt>
                <c:pt idx="178">
                  <c:v>0.22509848058525594</c:v>
                </c:pt>
                <c:pt idx="179">
                  <c:v>0.21834072905481541</c:v>
                </c:pt>
                <c:pt idx="180">
                  <c:v>0.21186306573389019</c:v>
                </c:pt>
                <c:pt idx="181">
                  <c:v>0.20565088187119698</c:v>
                </c:pt>
                <c:pt idx="182">
                  <c:v>0.19969047003045437</c:v>
                </c:pt>
                <c:pt idx="183">
                  <c:v>0.19396896129253868</c:v>
                </c:pt>
                <c:pt idx="184">
                  <c:v>0.1884742671995599</c:v>
                </c:pt>
                <c:pt idx="185">
                  <c:v>0.18319502607075019</c:v>
                </c:pt>
                <c:pt idx="186">
                  <c:v>0.17812055334761473</c:v>
                </c:pt>
                <c:pt idx="187">
                  <c:v>0.17324079565181805</c:v>
                </c:pt>
                <c:pt idx="188">
                  <c:v>0.16854628826372545</c:v>
                </c:pt>
                <c:pt idx="189">
                  <c:v>0.16402811575236798</c:v>
                </c:pt>
                <c:pt idx="190">
                  <c:v>0.15967787550888973</c:v>
                </c:pt>
                <c:pt idx="191">
                  <c:v>0.15548764395529729</c:v>
                </c:pt>
                <c:pt idx="192">
                  <c:v>0.15144994521863994</c:v>
                </c:pt>
                <c:pt idx="193">
                  <c:v>0.14755772207766543</c:v>
                </c:pt>
                <c:pt idx="194">
                  <c:v>0.14380430900460753</c:v>
                </c:pt>
                <c:pt idx="195">
                  <c:v>0.14018340713913818</c:v>
                </c:pt>
                <c:pt idx="196">
                  <c:v>0.13668906104475106</c:v>
                </c:pt>
                <c:pt idx="197">
                  <c:v>0.13331563711000219</c:v>
                </c:pt>
                <c:pt idx="198">
                  <c:v>0.13005780346820808</c:v>
                </c:pt>
                <c:pt idx="199">
                  <c:v>0.12691051131945263</c:v>
                </c:pt>
                <c:pt idx="200">
                  <c:v>0.12386897754816249</c:v>
                </c:pt>
                <c:pt idx="201">
                  <c:v>0.12092866853813912</c:v>
                </c:pt>
                <c:pt idx="202">
                  <c:v>0.11808528509484405</c:v>
                </c:pt>
                <c:pt idx="203">
                  <c:v>0.11533474839198618</c:v>
                </c:pt>
                <c:pt idx="204">
                  <c:v>0.11267318686610577</c:v>
                </c:pt>
                <c:pt idx="205">
                  <c:v>0.11009692398894087</c:v>
                </c:pt>
                <c:pt idx="206">
                  <c:v>0.10760246685294564</c:v>
                </c:pt>
                <c:pt idx="207">
                  <c:v>0.10518649551044768</c:v>
                </c:pt>
                <c:pt idx="208">
                  <c:v>0.1028458530116243</c:v>
                </c:pt>
                <c:pt idx="209">
                  <c:v>0.10057753609077769</c:v>
                </c:pt>
                <c:pt idx="210">
                  <c:v>9.8378686454337047E-2</c:v>
                </c:pt>
                <c:pt idx="211">
                  <c:v>9.624658262763322E-2</c:v>
                </c:pt>
                <c:pt idx="212">
                  <c:v>9.4178632320813374E-2</c:v>
                </c:pt>
                <c:pt idx="213">
                  <c:v>9.2172365277311069E-2</c:v>
                </c:pt>
                <c:pt idx="214">
                  <c:v>9.0225426571086162E-2</c:v>
                </c:pt>
                <c:pt idx="215">
                  <c:v>8.8335570321419102E-2</c:v>
                </c:pt>
                <c:pt idx="216">
                  <c:v>8.6500653796406229E-2</c:v>
                </c:pt>
                <c:pt idx="217">
                  <c:v>8.4718631878473213E-2</c:v>
                </c:pt>
                <c:pt idx="218">
                  <c:v>8.2987551867219914E-2</c:v>
                </c:pt>
                <c:pt idx="219">
                  <c:v>8.1305548596745603E-2</c:v>
                </c:pt>
                <c:pt idx="220">
                  <c:v>7.9670839846293029E-2</c:v>
                </c:pt>
                <c:pt idx="221">
                  <c:v>7.8081722024605893E-2</c:v>
                </c:pt>
                <c:pt idx="222">
                  <c:v>7.6536566109824636E-2</c:v>
                </c:pt>
                <c:pt idx="223">
                  <c:v>7.5033813828068494E-2</c:v>
                </c:pt>
                <c:pt idx="224">
                  <c:v>7.3571974055064784E-2</c:v>
                </c:pt>
                <c:pt idx="225">
                  <c:v>7.214961942631154E-2</c:v>
                </c:pt>
                <c:pt idx="226">
                  <c:v>7.0765383142292193E-2</c:v>
                </c:pt>
                <c:pt idx="227">
                  <c:v>6.9417955956218455E-2</c:v>
                </c:pt>
                <c:pt idx="228">
                  <c:v>6.8106083332657677E-2</c:v>
                </c:pt>
                <c:pt idx="229">
                  <c:v>6.6828562766218749E-2</c:v>
                </c:pt>
                <c:pt idx="230">
                  <c:v>6.5584241250220748E-2</c:v>
                </c:pt>
                <c:pt idx="231">
                  <c:v>6.4372012885968402E-2</c:v>
                </c:pt>
                <c:pt idx="232">
                  <c:v>6.3190816623899873E-2</c:v>
                </c:pt>
                <c:pt idx="233">
                  <c:v>6.2039634128471653E-2</c:v>
                </c:pt>
                <c:pt idx="234">
                  <c:v>6.091748775919488E-2</c:v>
                </c:pt>
                <c:pt idx="235">
                  <c:v>5.9823438660751536E-2</c:v>
                </c:pt>
                <c:pt idx="236">
                  <c:v>5.8756584955590954E-2</c:v>
                </c:pt>
                <c:pt idx="237">
                  <c:v>5.7716060032848571E-2</c:v>
                </c:pt>
                <c:pt idx="238">
                  <c:v>5.6701030927835044E-2</c:v>
                </c:pt>
                <c:pt idx="239">
                  <c:v>5.5710696786723787E-2</c:v>
                </c:pt>
                <c:pt idx="240">
                  <c:v>5.4744287411414981E-2</c:v>
                </c:pt>
                <c:pt idx="241">
                  <c:v>5.380106187988181E-2</c:v>
                </c:pt>
                <c:pt idx="242">
                  <c:v>5.2880307237606769E-2</c:v>
                </c:pt>
                <c:pt idx="243">
                  <c:v>5.1981337255999065E-2</c:v>
                </c:pt>
                <c:pt idx="244">
                  <c:v>5.1103491253945033E-2</c:v>
                </c:pt>
                <c:pt idx="245">
                  <c:v>5.0246132978888858E-2</c:v>
                </c:pt>
                <c:pt idx="246">
                  <c:v>4.9408649544067387E-2</c:v>
                </c:pt>
                <c:pt idx="247">
                  <c:v>4.8590450418733798E-2</c:v>
                </c:pt>
                <c:pt idx="248">
                  <c:v>4.7790966468403438E-2</c:v>
                </c:pt>
                <c:pt idx="249">
                  <c:v>4.7009649042337315E-2</c:v>
                </c:pt>
                <c:pt idx="250">
                  <c:v>4.6245969105651437E-2</c:v>
                </c:pt>
                <c:pt idx="251">
                  <c:v>4.5499416413598406E-2</c:v>
                </c:pt>
                <c:pt idx="252">
                  <c:v>4.4769498725718504E-2</c:v>
                </c:pt>
                <c:pt idx="253">
                  <c:v>4.4055741057695136E-2</c:v>
                </c:pt>
                <c:pt idx="254">
                  <c:v>4.3357684968881247E-2</c:v>
                </c:pt>
                <c:pt idx="255">
                  <c:v>4.2674887883582473E-2</c:v>
                </c:pt>
                <c:pt idx="256">
                  <c:v>4.2006922444299377E-2</c:v>
                </c:pt>
                <c:pt idx="257">
                  <c:v>4.1353375895234246E-2</c:v>
                </c:pt>
                <c:pt idx="258">
                  <c:v>4.0713849494469698E-2</c:v>
                </c:pt>
                <c:pt idx="259">
                  <c:v>4.00879579533178E-2</c:v>
                </c:pt>
                <c:pt idx="260">
                  <c:v>3.9475328901426195E-2</c:v>
                </c:pt>
                <c:pt idx="261">
                  <c:v>3.8875602376308951E-2</c:v>
                </c:pt>
                <c:pt idx="262">
                  <c:v>3.8288430336046383E-2</c:v>
                </c:pt>
                <c:pt idx="263">
                  <c:v>3.771347619396944E-2</c:v>
                </c:pt>
                <c:pt idx="264">
                  <c:v>3.7150414374211758E-2</c:v>
                </c:pt>
                <c:pt idx="265">
                  <c:v>3.6598929887074756E-2</c:v>
                </c:pt>
                <c:pt idx="266">
                  <c:v>3.6058717923211393E-2</c:v>
                </c:pt>
                <c:pt idx="267">
                  <c:v>3.5529483465687968E-2</c:v>
                </c:pt>
                <c:pt idx="268">
                  <c:v>3.5010940919037198E-2</c:v>
                </c:pt>
                <c:pt idx="269">
                  <c:v>3.4502813754463277E-2</c:v>
                </c:pt>
                <c:pt idx="270">
                  <c:v>3.4004834170406402E-2</c:v>
                </c:pt>
                <c:pt idx="271">
                  <c:v>3.3516742767717267E-2</c:v>
                </c:pt>
                <c:pt idx="272">
                  <c:v>3.3038288238732026E-2</c:v>
                </c:pt>
                <c:pt idx="273">
                  <c:v>3.2569227069577815E-2</c:v>
                </c:pt>
                <c:pt idx="274">
                  <c:v>3.2109323255073013E-2</c:v>
                </c:pt>
                <c:pt idx="275">
                  <c:v>3.1658348025622104E-2</c:v>
                </c:pt>
                <c:pt idx="276">
                  <c:v>3.121607958553525E-2</c:v>
                </c:pt>
                <c:pt idx="277">
                  <c:v>3.0782302862234118E-2</c:v>
                </c:pt>
                <c:pt idx="278">
                  <c:v>3.035680926583224E-2</c:v>
                </c:pt>
                <c:pt idx="279">
                  <c:v>2.9939396458606628E-2</c:v>
                </c:pt>
                <c:pt idx="280">
                  <c:v>2.9529868133900461E-2</c:v>
                </c:pt>
                <c:pt idx="281">
                  <c:v>2.9128033804022423E-2</c:v>
                </c:pt>
                <c:pt idx="282">
                  <c:v>2.8733708596728559E-2</c:v>
                </c:pt>
                <c:pt idx="283">
                  <c:v>2.8346713059895636E-2</c:v>
                </c:pt>
                <c:pt idx="284">
                  <c:v>2.7966872974012957E-2</c:v>
                </c:pt>
                <c:pt idx="285">
                  <c:v>2.7594019172140046E-2</c:v>
                </c:pt>
                <c:pt idx="286">
                  <c:v>2.7227987366994118E-2</c:v>
                </c:pt>
                <c:pt idx="287">
                  <c:v>2.6868617984848908E-2</c:v>
                </c:pt>
                <c:pt idx="288">
                  <c:v>2.6515756005941485E-2</c:v>
                </c:pt>
                <c:pt idx="289">
                  <c:v>2.6169250811099699E-2</c:v>
                </c:pt>
                <c:pt idx="290">
                  <c:v>2.5828956034315672E-2</c:v>
                </c:pt>
                <c:pt idx="291">
                  <c:v>2.5494729421005845E-2</c:v>
                </c:pt>
                <c:pt idx="292">
                  <c:v>2.5166432691708939E-2</c:v>
                </c:pt>
                <c:pt idx="293">
                  <c:v>2.4843931410987088E-2</c:v>
                </c:pt>
                <c:pt idx="294">
                  <c:v>2.4527094861304902E-2</c:v>
                </c:pt>
                <c:pt idx="295">
                  <c:v>2.4215795921673607E-2</c:v>
                </c:pt>
                <c:pt idx="296">
                  <c:v>2.3909910950856535E-2</c:v>
                </c:pt>
                <c:pt idx="297">
                  <c:v>2.3609319674942206E-2</c:v>
                </c:pt>
                <c:pt idx="298">
                  <c:v>2.3313905079100753E-2</c:v>
                </c:pt>
                <c:pt idx="299">
                  <c:v>2.3023553303347419E-2</c:v>
                </c:pt>
                <c:pt idx="300">
                  <c:v>2.2738153542145853E-2</c:v>
                </c:pt>
                <c:pt idx="301">
                  <c:v>2.245759794769106E-2</c:v>
                </c:pt>
                <c:pt idx="302">
                  <c:v>2.2181781536719833E-2</c:v>
                </c:pt>
                <c:pt idx="303">
                  <c:v>2.1910602100702999E-2</c:v>
                </c:pt>
                <c:pt idx="304">
                  <c:v>2.1643960119281051E-2</c:v>
                </c:pt>
                <c:pt idx="305">
                  <c:v>2.1381758676810473E-2</c:v>
                </c:pt>
                <c:pt idx="306">
                  <c:v>2.1123903381894685E-2</c:v>
                </c:pt>
                <c:pt idx="307">
                  <c:v>2.0870302289778663E-2</c:v>
                </c:pt>
                <c:pt idx="308">
                  <c:v>2.0620865827492233E-2</c:v>
                </c:pt>
                <c:pt idx="309">
                  <c:v>2.0375506721631881E-2</c:v>
                </c:pt>
                <c:pt idx="310">
                  <c:v>2.0134139928675944E-2</c:v>
                </c:pt>
                <c:pt idx="311">
                  <c:v>1.9896682567732634E-2</c:v>
                </c:pt>
                <c:pt idx="312">
                  <c:v>1.9663053855625102E-2</c:v>
                </c:pt>
                <c:pt idx="313">
                  <c:v>1.943317504422128E-2</c:v>
                </c:pt>
                <c:pt idx="314">
                  <c:v>1.9206969359921205E-2</c:v>
                </c:pt>
                <c:pt idx="315">
                  <c:v>1.8984361945217434E-2</c:v>
                </c:pt>
                <c:pt idx="316">
                  <c:v>1.8765279802248507E-2</c:v>
                </c:pt>
              </c:numCache>
            </c:numRef>
          </c:yVal>
          <c:smooth val="0"/>
          <c:extLst>
            <c:ext xmlns:c16="http://schemas.microsoft.com/office/drawing/2014/chart" uri="{C3380CC4-5D6E-409C-BE32-E72D297353CC}">
              <c16:uniqueId val="{00000003-CC35-3A4A-9BCF-1A4E2943221B}"/>
            </c:ext>
          </c:extLst>
        </c:ser>
        <c:dLbls>
          <c:showLegendKey val="0"/>
          <c:showVal val="0"/>
          <c:showCatName val="0"/>
          <c:showSerName val="0"/>
          <c:showPercent val="0"/>
          <c:showBubbleSize val="0"/>
        </c:dLbls>
        <c:axId val="1287269792"/>
        <c:axId val="1264353536"/>
      </c:scatterChart>
      <c:valAx>
        <c:axId val="1287269792"/>
        <c:scaling>
          <c:orientation val="minMax"/>
          <c:max val="2"/>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2000">
                    <a:latin typeface="Symbol" pitchFamily="2" charset="2"/>
                  </a:rPr>
                  <a:t>w/w</a:t>
                </a:r>
                <a:r>
                  <a:rPr lang="en-GB" sz="1200"/>
                  <a:t>o</a:t>
                </a:r>
                <a:endParaRPr lang="en-GB"/>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264353536"/>
        <c:crosses val="autoZero"/>
        <c:crossBetween val="midCat"/>
      </c:valAx>
      <c:valAx>
        <c:axId val="1264353536"/>
        <c:scaling>
          <c:orientation val="minMax"/>
          <c:max val="20"/>
          <c:min val="0"/>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287269792"/>
        <c:crosses val="autoZero"/>
        <c:crossBetween val="midCat"/>
      </c:valAx>
      <c:spPr>
        <a:noFill/>
        <a:ln>
          <a:noFill/>
        </a:ln>
        <a:effectLst/>
      </c:spPr>
    </c:plotArea>
    <c:legend>
      <c:legendPos val="b"/>
      <c:layout>
        <c:manualLayout>
          <c:xMode val="edge"/>
          <c:yMode val="edge"/>
          <c:x val="0.19621926105390669"/>
          <c:y val="0.61042891435384761"/>
          <c:w val="0.16641108538218521"/>
          <c:h val="0.229648263443813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GB" sz="1800"/>
              <a:t>Réflexion externe (n</a:t>
            </a:r>
            <a:r>
              <a:rPr lang="en-GB" sz="1800" baseline="-25000"/>
              <a:t>i</a:t>
            </a:r>
            <a:r>
              <a:rPr lang="en-GB" sz="1800"/>
              <a:t>&lt;n</a:t>
            </a:r>
            <a:r>
              <a:rPr lang="en-GB" sz="1800" baseline="-25000"/>
              <a:t>t</a:t>
            </a:r>
            <a:r>
              <a:rPr lang="en-GB" sz="1800"/>
              <a:t>)</a:t>
            </a:r>
          </a:p>
        </c:rich>
      </c:tx>
      <c:layout>
        <c:manualLayout>
          <c:xMode val="edge"/>
          <c:yMode val="edge"/>
          <c:x val="0.29145284339457572"/>
          <c:y val="1.3173893947871627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8.6541779672906369E-2"/>
          <c:y val="1.4471574367461187E-2"/>
          <c:w val="0.89116526692965903"/>
          <c:h val="0.97105685126507768"/>
        </c:manualLayout>
      </c:layout>
      <c:scatterChart>
        <c:scatterStyle val="lineMarker"/>
        <c:varyColors val="0"/>
        <c:ser>
          <c:idx val="0"/>
          <c:order val="0"/>
          <c:tx>
            <c:strRef>
              <c:f>Sheet1!$E$3</c:f>
              <c:strCache>
                <c:ptCount val="1"/>
                <c:pt idx="0">
                  <c:v>r⫽(p)</c:v>
                </c:pt>
              </c:strCache>
            </c:strRef>
          </c:tx>
          <c:spPr>
            <a:ln w="19050" cap="rnd">
              <a:solidFill>
                <a:schemeClr val="accent1"/>
              </a:solidFill>
              <a:round/>
            </a:ln>
            <a:effectLst/>
          </c:spPr>
          <c:marker>
            <c:symbol val="none"/>
          </c:marker>
          <c:xVal>
            <c:numRef>
              <c:f>Sheet1!$A$4:$A$94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xVal>
          <c:yVal>
            <c:numRef>
              <c:f>Sheet1!$E$4:$E$94</c:f>
              <c:numCache>
                <c:formatCode>General</c:formatCode>
                <c:ptCount val="91"/>
                <c:pt idx="0">
                  <c:v>0.2</c:v>
                </c:pt>
                <c:pt idx="1">
                  <c:v>0.19995937918845422</c:v>
                </c:pt>
                <c:pt idx="2">
                  <c:v>0.1998374548640813</c:v>
                </c:pt>
                <c:pt idx="3">
                  <c:v>0.19963404118623185</c:v>
                </c:pt>
                <c:pt idx="4">
                  <c:v>0.19934882784832156</c:v>
                </c:pt>
                <c:pt idx="5">
                  <c:v>0.19898137921715942</c:v>
                </c:pt>
                <c:pt idx="6">
                  <c:v>0.19853113312315288</c:v>
                </c:pt>
                <c:pt idx="7">
                  <c:v>0.19799739929650984</c:v>
                </c:pt>
                <c:pt idx="8">
                  <c:v>0.19737935744311108</c:v>
                </c:pt>
                <c:pt idx="9">
                  <c:v>0.19667605495226242</c:v>
                </c:pt>
                <c:pt idx="10">
                  <c:v>0.1958864042270182</c:v>
                </c:pt>
                <c:pt idx="11">
                  <c:v>0.19500917962620476</c:v>
                </c:pt>
                <c:pt idx="12">
                  <c:v>0.19404301400565646</c:v>
                </c:pt>
                <c:pt idx="13">
                  <c:v>0.19298639484448793</c:v>
                </c:pt>
                <c:pt idx="14">
                  <c:v>0.19183765994046373</c:v>
                </c:pt>
                <c:pt idx="15">
                  <c:v>0.19059499265668106</c:v>
                </c:pt>
                <c:pt idx="16">
                  <c:v>0.18925641669983523</c:v>
                </c:pt>
                <c:pt idx="17">
                  <c:v>0.18781979040828839</c:v>
                </c:pt>
                <c:pt idx="18">
                  <c:v>0.1862828005259882</c:v>
                </c:pt>
                <c:pt idx="19">
                  <c:v>0.18464295543598441</c:v>
                </c:pt>
                <c:pt idx="20">
                  <c:v>0.18289757782483793</c:v>
                </c:pt>
                <c:pt idx="21">
                  <c:v>0.18104379674660942</c:v>
                </c:pt>
                <c:pt idx="22">
                  <c:v>0.17907853905232399</c:v>
                </c:pt>
                <c:pt idx="23">
                  <c:v>0.176998520147824</c:v>
                </c:pt>
                <c:pt idx="24">
                  <c:v>0.17480023403972339</c:v>
                </c:pt>
                <c:pt idx="25">
                  <c:v>0.17247994262573885</c:v>
                </c:pt>
                <c:pt idx="26">
                  <c:v>0.17003366418197541</c:v>
                </c:pt>
                <c:pt idx="27">
                  <c:v>0.16745716099575822</c:v>
                </c:pt>
                <c:pt idx="28">
                  <c:v>0.16474592608830588</c:v>
                </c:pt>
                <c:pt idx="29">
                  <c:v>0.16189516896688544</c:v>
                </c:pt>
                <c:pt idx="30">
                  <c:v>0.15889980034106396</c:v>
                </c:pt>
                <c:pt idx="31">
                  <c:v>0.15575441573220986</c:v>
                </c:pt>
                <c:pt idx="32">
                  <c:v>0.15245327789948035</c:v>
                </c:pt>
                <c:pt idx="33">
                  <c:v>0.14899029799908334</c:v>
                </c:pt>
                <c:pt idx="34">
                  <c:v>0.14535901538659315</c:v>
                </c:pt>
                <c:pt idx="35">
                  <c:v>0.14155257596444454</c:v>
                </c:pt>
                <c:pt idx="36">
                  <c:v>0.137563708968371</c:v>
                </c:pt>
                <c:pt idx="37">
                  <c:v>0.1333847020774071</c:v>
                </c:pt>
                <c:pt idx="38">
                  <c:v>0.12900737472204424</c:v>
                </c:pt>
                <c:pt idx="39">
                  <c:v>0.12442304945412082</c:v>
                </c:pt>
                <c:pt idx="40">
                  <c:v>0.11962252122991472</c:v>
                </c:pt>
                <c:pt idx="41">
                  <c:v>0.11459602444455451</c:v>
                </c:pt>
                <c:pt idx="42">
                  <c:v>0.10933319754113023</c:v>
                </c:pt>
                <c:pt idx="43">
                  <c:v>0.10382304500157316</c:v>
                </c:pt>
                <c:pt idx="44">
                  <c:v>9.8053896508298655E-2</c:v>
                </c:pt>
                <c:pt idx="45">
                  <c:v>9.2013363045524474E-2</c:v>
                </c:pt>
                <c:pt idx="46">
                  <c:v>8.568828968682525E-2</c:v>
                </c:pt>
                <c:pt idx="47">
                  <c:v>7.9064704790548196E-2</c:v>
                </c:pt>
                <c:pt idx="48">
                  <c:v>7.2127765296844809E-2</c:v>
                </c:pt>
                <c:pt idx="49">
                  <c:v>6.4861697788845499E-2</c:v>
                </c:pt>
                <c:pt idx="50">
                  <c:v>5.7249734945452824E-2</c:v>
                </c:pt>
                <c:pt idx="51">
                  <c:v>4.927404697378171E-2</c:v>
                </c:pt>
                <c:pt idx="52">
                  <c:v>4.0915667564806711E-2</c:v>
                </c:pt>
                <c:pt idx="53">
                  <c:v>3.2154413865521488E-2</c:v>
                </c:pt>
                <c:pt idx="54">
                  <c:v>2.2968799904010549E-2</c:v>
                </c:pt>
                <c:pt idx="55">
                  <c:v>1.333594283926196E-2</c:v>
                </c:pt>
                <c:pt idx="56">
                  <c:v>3.2314613341180702E-3</c:v>
                </c:pt>
                <c:pt idx="57">
                  <c:v>-7.3706347339028916E-3</c:v>
                </c:pt>
                <c:pt idx="58">
                  <c:v>-1.8498064104717563E-2</c:v>
                </c:pt>
                <c:pt idx="59">
                  <c:v>-3.018040450080672E-2</c:v>
                </c:pt>
                <c:pt idx="60">
                  <c:v>-4.244923464074498E-2</c:v>
                </c:pt>
                <c:pt idx="61">
                  <c:v>-5.533828916039351E-2</c:v>
                </c:pt>
                <c:pt idx="62">
                  <c:v>-6.8883627866630145E-2</c:v>
                </c:pt>
                <c:pt idx="63">
                  <c:v>-8.3123820939423124E-2</c:v>
                </c:pt>
                <c:pt idx="64">
                  <c:v>-9.8100151918645573E-2</c:v>
                </c:pt>
                <c:pt idx="65">
                  <c:v>-0.11385684056739301</c:v>
                </c:pt>
                <c:pt idx="66">
                  <c:v>-0.13044128799973573</c:v>
                </c:pt>
                <c:pt idx="67">
                  <c:v>-0.14790434680509554</c:v>
                </c:pt>
                <c:pt idx="68">
                  <c:v>-0.16630061930237314</c:v>
                </c:pt>
                <c:pt idx="69">
                  <c:v>-0.18568878752495624</c:v>
                </c:pt>
                <c:pt idx="70">
                  <c:v>-0.20613197908525038</c:v>
                </c:pt>
                <c:pt idx="71">
                  <c:v>-0.22769817370938736</c:v>
                </c:pt>
                <c:pt idx="72">
                  <c:v>-0.25046065598750539</c:v>
                </c:pt>
                <c:pt idx="73">
                  <c:v>-0.27449852077449505</c:v>
                </c:pt>
                <c:pt idx="74">
                  <c:v>-0.29989723872734492</c:v>
                </c:pt>
                <c:pt idx="75">
                  <c:v>-0.32674929071115727</c:v>
                </c:pt>
                <c:pt idx="76">
                  <c:v>-0.35515488128711525</c:v>
                </c:pt>
                <c:pt idx="77">
                  <c:v>-0.38522274326223105</c:v>
                </c:pt>
                <c:pt idx="78">
                  <c:v>-0.41707104739468964</c:v>
                </c:pt>
                <c:pt idx="79">
                  <c:v>-0.45082843388743671</c:v>
                </c:pt>
                <c:pt idx="80">
                  <c:v>-0.48663518536308564</c:v>
                </c:pt>
                <c:pt idx="81">
                  <c:v>-0.52464456471714382</c:v>
                </c:pt>
                <c:pt idx="82">
                  <c:v>-0.56502434574779903</c:v>
                </c:pt>
                <c:pt idx="83">
                  <c:v>-0.60795856995470599</c:v>
                </c:pt>
                <c:pt idx="84">
                  <c:v>-0.65364956963613774</c:v>
                </c:pt>
                <c:pt idx="85">
                  <c:v>-0.70232030571446069</c:v>
                </c:pt>
                <c:pt idx="86">
                  <c:v>-0.75421707899869384</c:v>
                </c:pt>
                <c:pt idx="87">
                  <c:v>-0.80961268638905115</c:v>
                </c:pt>
                <c:pt idx="88">
                  <c:v>-0.86881010954697946</c:v>
                </c:pt>
                <c:pt idx="89">
                  <c:v>-0.93214684372440559</c:v>
                </c:pt>
                <c:pt idx="90">
                  <c:v>-0.99999999999999967</c:v>
                </c:pt>
              </c:numCache>
            </c:numRef>
          </c:yVal>
          <c:smooth val="0"/>
          <c:extLst>
            <c:ext xmlns:c16="http://schemas.microsoft.com/office/drawing/2014/chart" uri="{C3380CC4-5D6E-409C-BE32-E72D297353CC}">
              <c16:uniqueId val="{00000000-95AF-EC45-A25C-ECBBD506FB03}"/>
            </c:ext>
          </c:extLst>
        </c:ser>
        <c:ser>
          <c:idx val="1"/>
          <c:order val="1"/>
          <c:tx>
            <c:strRef>
              <c:f>Sheet1!$F$3</c:f>
              <c:strCache>
                <c:ptCount val="1"/>
                <c:pt idx="0">
                  <c:v>r⊥(s)</c:v>
                </c:pt>
              </c:strCache>
            </c:strRef>
          </c:tx>
          <c:spPr>
            <a:ln w="19050" cap="rnd">
              <a:solidFill>
                <a:srgbClr val="FF0000"/>
              </a:solidFill>
              <a:round/>
            </a:ln>
            <a:effectLst/>
          </c:spPr>
          <c:marker>
            <c:symbol val="none"/>
          </c:marker>
          <c:xVal>
            <c:numRef>
              <c:f>Sheet1!$A$4:$A$94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xVal>
          <c:yVal>
            <c:numRef>
              <c:f>Sheet1!$F$4:$F$94</c:f>
              <c:numCache>
                <c:formatCode>General</c:formatCode>
                <c:ptCount val="91"/>
                <c:pt idx="0">
                  <c:v>-0.2</c:v>
                </c:pt>
                <c:pt idx="1">
                  <c:v>-0.20004062012403648</c:v>
                </c:pt>
                <c:pt idx="2">
                  <c:v>-0.20016253412794707</c:v>
                </c:pt>
                <c:pt idx="3">
                  <c:v>-0.20036590301983687</c:v>
                </c:pt>
                <c:pt idx="4">
                  <c:v>-0.20065099552244711</c:v>
                </c:pt>
                <c:pt idx="5">
                  <c:v>-0.20101818863779591</c:v>
                </c:pt>
                <c:pt idx="6">
                  <c:v>-0.20146796843925679</c:v>
                </c:pt>
                <c:pt idx="7">
                  <c:v>-0.20200093109265105</c:v>
                </c:pt>
                <c:pt idx="8">
                  <c:v>-0.20261778410837267</c:v>
                </c:pt>
                <c:pt idx="9">
                  <c:v>-0.20331934782699959</c:v>
                </c:pt>
                <c:pt idx="10">
                  <c:v>-0.20410655714127435</c:v>
                </c:pt>
                <c:pt idx="11">
                  <c:v>-0.20498046345775536</c:v>
                </c:pt>
                <c:pt idx="12">
                  <c:v>-0.20594223690184379</c:v>
                </c:pt>
                <c:pt idx="13">
                  <c:v>-0.20699316877028676</c:v>
                </c:pt>
                <c:pt idx="14">
                  <c:v>-0.20813467423562598</c:v>
                </c:pt>
                <c:pt idx="15">
                  <c:v>-0.20936829530741874</c:v>
                </c:pt>
                <c:pt idx="16">
                  <c:v>-0.21069570405538438</c:v>
                </c:pt>
                <c:pt idx="17">
                  <c:v>-0.21211870609992931</c:v>
                </c:pt>
                <c:pt idx="18">
                  <c:v>-0.21363924437577125</c:v>
                </c:pt>
                <c:pt idx="19">
                  <c:v>-0.21525940317461026</c:v>
                </c:pt>
                <c:pt idx="20">
                  <c:v>-0.21698141247297734</c:v>
                </c:pt>
                <c:pt idx="21">
                  <c:v>-0.21880765255152151</c:v>
                </c:pt>
                <c:pt idx="22">
                  <c:v>-0.22074065891206857</c:v>
                </c:pt>
                <c:pt idx="23">
                  <c:v>-0.22278312749878726</c:v>
                </c:pt>
                <c:pt idx="24">
                  <c:v>-0.22493792022972456</c:v>
                </c:pt>
                <c:pt idx="25">
                  <c:v>-0.22720807084480615</c:v>
                </c:pt>
                <c:pt idx="26">
                  <c:v>-0.22959679107613987</c:v>
                </c:pt>
                <c:pt idx="27">
                  <c:v>-0.2321074771460763</c:v>
                </c:pt>
                <c:pt idx="28">
                  <c:v>-0.23474371659798068</c:v>
                </c:pt>
                <c:pt idx="29">
                  <c:v>-0.23750929546401969</c:v>
                </c:pt>
                <c:pt idx="30">
                  <c:v>-0.24040820577345742</c:v>
                </c:pt>
                <c:pt idx="31">
                  <c:v>-0.24344465340396923</c:v>
                </c:pt>
                <c:pt idx="32">
                  <c:v>-0.24662306627728625</c:v>
                </c:pt>
                <c:pt idx="33">
                  <c:v>-0.24994810289908603</c:v>
                </c:pt>
                <c:pt idx="34">
                  <c:v>-0.25342466124137902</c:v>
                </c:pt>
                <c:pt idx="35">
                  <c:v>-0.25705788796372664</c:v>
                </c:pt>
                <c:pt idx="36">
                  <c:v>-0.26085318796740586</c:v>
                </c:pt>
                <c:pt idx="37">
                  <c:v>-0.26481623427409723</c:v>
                </c:pt>
                <c:pt idx="38">
                  <c:v>-0.26895297821778319</c:v>
                </c:pt>
                <c:pt idx="39">
                  <c:v>-0.27326965993527835</c:v>
                </c:pt>
                <c:pt idx="40">
                  <c:v>-0.27777281913713336</c:v>
                </c:pt>
                <c:pt idx="41">
                  <c:v>-0.28246930613654547</c:v>
                </c:pt>
                <c:pt idx="42">
                  <c:v>-0.28736629310932527</c:v>
                </c:pt>
                <c:pt idx="43">
                  <c:v>-0.29247128555289859</c:v>
                </c:pt>
                <c:pt idx="44">
                  <c:v>-0.29779213390673059</c:v>
                </c:pt>
                <c:pt idx="45">
                  <c:v>-0.30333704529042343</c:v>
                </c:pt>
                <c:pt idx="46">
                  <c:v>-0.30911459530904684</c:v>
                </c:pt>
                <c:pt idx="47">
                  <c:v>-0.31513373986799181</c:v>
                </c:pt>
                <c:pt idx="48">
                  <c:v>-0.32140382693178737</c:v>
                </c:pt>
                <c:pt idx="49">
                  <c:v>-0.32793460815289155</c:v>
                </c:pt>
                <c:pt idx="50">
                  <c:v>-0.33473625028746729</c:v>
                </c:pt>
                <c:pt idx="51">
                  <c:v>-0.34181934630560667</c:v>
                </c:pt>
                <c:pt idx="52">
                  <c:v>-0.3491949260934068</c:v>
                </c:pt>
                <c:pt idx="53">
                  <c:v>-0.35687446663377836</c:v>
                </c:pt>
                <c:pt idx="54">
                  <c:v>-0.36486990154195603</c:v>
                </c:pt>
                <c:pt idx="55">
                  <c:v>-0.3731936298204544</c:v>
                </c:pt>
                <c:pt idx="56">
                  <c:v>-0.38185852368680401</c:v>
                </c:pt>
                <c:pt idx="57">
                  <c:v>-0.39087793531591986</c:v>
                </c:pt>
                <c:pt idx="58">
                  <c:v>-0.40026570232757325</c:v>
                </c:pt>
                <c:pt idx="59">
                  <c:v>-0.41003615183833181</c:v>
                </c:pt>
                <c:pt idx="60">
                  <c:v>-0.42020410288672866</c:v>
                </c:pt>
                <c:pt idx="61">
                  <c:v>-0.43078486703052543</c:v>
                </c:pt>
                <c:pt idx="62">
                  <c:v>-0.44179424690605523</c:v>
                </c:pt>
                <c:pt idx="63">
                  <c:v>-0.45324853253202013</c:v>
                </c:pt>
                <c:pt idx="64">
                  <c:v>-0.46516449513410124</c:v>
                </c:pt>
                <c:pt idx="65">
                  <c:v>-0.47755937826265654</c:v>
                </c:pt>
                <c:pt idx="66">
                  <c:v>-0.49045088597394615</c:v>
                </c:pt>
                <c:pt idx="67">
                  <c:v>-0.50385716784611645</c:v>
                </c:pt>
                <c:pt idx="68">
                  <c:v>-0.5177968006049174</c:v>
                </c:pt>
                <c:pt idx="69">
                  <c:v>-0.53228876614114673</c:v>
                </c:pt>
                <c:pt idx="70">
                  <c:v>-0.54735242571247178</c:v>
                </c:pt>
                <c:pt idx="71">
                  <c:v>-0.56300749013675477</c:v>
                </c:pt>
                <c:pt idx="72">
                  <c:v>-0.57927398580264833</c:v>
                </c:pt>
                <c:pt idx="73">
                  <c:v>-0.59617221634608975</c:v>
                </c:pt>
                <c:pt idx="74">
                  <c:v>-0.6137227198685683</c:v>
                </c:pt>
                <c:pt idx="75">
                  <c:v>-0.6319462216046513</c:v>
                </c:pt>
                <c:pt idx="76">
                  <c:v>-0.65086358198212724</c:v>
                </c:pt>
                <c:pt idx="77">
                  <c:v>-0.67049574005807322</c:v>
                </c:pt>
                <c:pt idx="78">
                  <c:v>-0.69086365235784142</c:v>
                </c:pt>
                <c:pt idx="79">
                  <c:v>-0.71198822719097521</c:v>
                </c:pt>
                <c:pt idx="80">
                  <c:v>-0.73389025456779333</c:v>
                </c:pt>
                <c:pt idx="81">
                  <c:v>-0.7565903318922228</c:v>
                </c:pt>
                <c:pt idx="82">
                  <c:v>-0.78010878565956598</c:v>
                </c:pt>
                <c:pt idx="83">
                  <c:v>-0.80446558944141022</c:v>
                </c:pt>
                <c:pt idx="84">
                  <c:v>-0.82968027849288239</c:v>
                </c:pt>
                <c:pt idx="85">
                  <c:v>-0.85577186136890571</c:v>
                </c:pt>
                <c:pt idx="86">
                  <c:v>-0.88275872898498153</c:v>
                </c:pt>
                <c:pt idx="87">
                  <c:v>-0.91065856160333403</c:v>
                </c:pt>
                <c:pt idx="88">
                  <c:v>-0.93948823426594363</c:v>
                </c:pt>
                <c:pt idx="89">
                  <c:v>-0.96926372123122817</c:v>
                </c:pt>
                <c:pt idx="90">
                  <c:v>-1</c:v>
                </c:pt>
              </c:numCache>
            </c:numRef>
          </c:yVal>
          <c:smooth val="0"/>
          <c:extLst>
            <c:ext xmlns:c16="http://schemas.microsoft.com/office/drawing/2014/chart" uri="{C3380CC4-5D6E-409C-BE32-E72D297353CC}">
              <c16:uniqueId val="{00000001-95AF-EC45-A25C-ECBBD506FB03}"/>
            </c:ext>
          </c:extLst>
        </c:ser>
        <c:ser>
          <c:idx val="2"/>
          <c:order val="2"/>
          <c:tx>
            <c:strRef>
              <c:f>Sheet1!$G$3</c:f>
              <c:strCache>
                <c:ptCount val="1"/>
                <c:pt idx="0">
                  <c:v>t⫽(p)</c:v>
                </c:pt>
              </c:strCache>
            </c:strRef>
          </c:tx>
          <c:spPr>
            <a:ln w="25400" cap="rnd">
              <a:solidFill>
                <a:schemeClr val="accent1"/>
              </a:solidFill>
              <a:prstDash val="sysDot"/>
              <a:round/>
            </a:ln>
            <a:effectLst/>
          </c:spPr>
          <c:marker>
            <c:symbol val="none"/>
          </c:marker>
          <c:xVal>
            <c:numRef>
              <c:f>Sheet1!$A$4:$A$94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xVal>
          <c:yVal>
            <c:numRef>
              <c:f>Sheet1!$G$4:$G$94</c:f>
              <c:numCache>
                <c:formatCode>General</c:formatCode>
                <c:ptCount val="91"/>
                <c:pt idx="0">
                  <c:v>0.8</c:v>
                </c:pt>
                <c:pt idx="1">
                  <c:v>0.79997291945896942</c:v>
                </c:pt>
                <c:pt idx="2">
                  <c:v>0.79989163657605422</c:v>
                </c:pt>
                <c:pt idx="3">
                  <c:v>0.79975602745748786</c:v>
                </c:pt>
                <c:pt idx="4">
                  <c:v>0.79956588523221439</c:v>
                </c:pt>
                <c:pt idx="5">
                  <c:v>0.79932091947810624</c:v>
                </c:pt>
                <c:pt idx="6">
                  <c:v>0.79902075541543527</c:v>
                </c:pt>
                <c:pt idx="7">
                  <c:v>0.79866493286433993</c:v>
                </c:pt>
                <c:pt idx="8">
                  <c:v>0.79825290496207402</c:v>
                </c:pt>
                <c:pt idx="9">
                  <c:v>0.79778403663484165</c:v>
                </c:pt>
                <c:pt idx="10">
                  <c:v>0.79725760281801217</c:v>
                </c:pt>
                <c:pt idx="11">
                  <c:v>0.79667278641746975</c:v>
                </c:pt>
                <c:pt idx="12">
                  <c:v>0.79602867600377103</c:v>
                </c:pt>
                <c:pt idx="13">
                  <c:v>0.79532426322965866</c:v>
                </c:pt>
                <c:pt idx="14">
                  <c:v>0.79455843996030906</c:v>
                </c:pt>
                <c:pt idx="15">
                  <c:v>0.79372999510445408</c:v>
                </c:pt>
                <c:pt idx="16">
                  <c:v>0.79283761113322349</c:v>
                </c:pt>
                <c:pt idx="17">
                  <c:v>0.79187986027219226</c:v>
                </c:pt>
                <c:pt idx="18">
                  <c:v>0.79085520035065882</c:v>
                </c:pt>
                <c:pt idx="19">
                  <c:v>0.78976197029065631</c:v>
                </c:pt>
                <c:pt idx="20">
                  <c:v>0.78859838521655867</c:v>
                </c:pt>
                <c:pt idx="21">
                  <c:v>0.78736253116440624</c:v>
                </c:pt>
                <c:pt idx="22">
                  <c:v>0.78605235936821594</c:v>
                </c:pt>
                <c:pt idx="23">
                  <c:v>0.78466568009854942</c:v>
                </c:pt>
                <c:pt idx="24">
                  <c:v>0.7832001560264823</c:v>
                </c:pt>
                <c:pt idx="25">
                  <c:v>0.78165329508382586</c:v>
                </c:pt>
                <c:pt idx="26">
                  <c:v>0.78002244278798361</c:v>
                </c:pt>
                <c:pt idx="27">
                  <c:v>0.77830477399717224</c:v>
                </c:pt>
                <c:pt idx="28">
                  <c:v>0.77649728405887064</c:v>
                </c:pt>
                <c:pt idx="29">
                  <c:v>0.77459677931125703</c:v>
                </c:pt>
                <c:pt idx="30">
                  <c:v>0.77259986689404259</c:v>
                </c:pt>
                <c:pt idx="31">
                  <c:v>0.77050294382147333</c:v>
                </c:pt>
                <c:pt idx="32">
                  <c:v>0.76830218526632021</c:v>
                </c:pt>
                <c:pt idx="33">
                  <c:v>0.7659935319993888</c:v>
                </c:pt>
                <c:pt idx="34">
                  <c:v>0.76357267692439545</c:v>
                </c:pt>
                <c:pt idx="35">
                  <c:v>0.76103505064296306</c:v>
                </c:pt>
                <c:pt idx="36">
                  <c:v>0.75837580597891396</c:v>
                </c:pt>
                <c:pt idx="37">
                  <c:v>0.75558980138493803</c:v>
                </c:pt>
                <c:pt idx="38">
                  <c:v>0.7526715831480294</c:v>
                </c:pt>
                <c:pt idx="39">
                  <c:v>0.74961536630274728</c:v>
                </c:pt>
                <c:pt idx="40">
                  <c:v>0.74641501415327649</c:v>
                </c:pt>
                <c:pt idx="41">
                  <c:v>0.74306401629636964</c:v>
                </c:pt>
                <c:pt idx="42">
                  <c:v>0.73955546502742009</c:v>
                </c:pt>
                <c:pt idx="43">
                  <c:v>0.7358820300010489</c:v>
                </c:pt>
                <c:pt idx="44">
                  <c:v>0.73203593100553244</c:v>
                </c:pt>
                <c:pt idx="45">
                  <c:v>0.72800890869701629</c:v>
                </c:pt>
                <c:pt idx="46">
                  <c:v>0.72379219312455012</c:v>
                </c:pt>
                <c:pt idx="47">
                  <c:v>0.71937646986036552</c:v>
                </c:pt>
                <c:pt idx="48">
                  <c:v>0.71475184353122978</c:v>
                </c:pt>
                <c:pt idx="49">
                  <c:v>0.70990779852589703</c:v>
                </c:pt>
                <c:pt idx="50">
                  <c:v>0.70483315663030177</c:v>
                </c:pt>
                <c:pt idx="51">
                  <c:v>0.69951603131585449</c:v>
                </c:pt>
                <c:pt idx="52">
                  <c:v>0.69394377837653776</c:v>
                </c:pt>
                <c:pt idx="53">
                  <c:v>0.68810294257701432</c:v>
                </c:pt>
                <c:pt idx="54">
                  <c:v>0.68197919993600709</c:v>
                </c:pt>
                <c:pt idx="55">
                  <c:v>0.67555729522617458</c:v>
                </c:pt>
                <c:pt idx="56">
                  <c:v>0.66882097422274533</c:v>
                </c:pt>
                <c:pt idx="57">
                  <c:v>0.66175291017739801</c:v>
                </c:pt>
                <c:pt idx="58">
                  <c:v>0.65433462393018826</c:v>
                </c:pt>
                <c:pt idx="59">
                  <c:v>0.64654639699946215</c:v>
                </c:pt>
                <c:pt idx="60">
                  <c:v>0.63836717690616995</c:v>
                </c:pt>
                <c:pt idx="61">
                  <c:v>0.62977447389307106</c:v>
                </c:pt>
                <c:pt idx="62">
                  <c:v>0.62074424808891315</c:v>
                </c:pt>
                <c:pt idx="63">
                  <c:v>0.61125078604038452</c:v>
                </c:pt>
                <c:pt idx="64">
                  <c:v>0.60126656538756951</c:v>
                </c:pt>
                <c:pt idx="65">
                  <c:v>0.59076210628840475</c:v>
                </c:pt>
                <c:pt idx="66">
                  <c:v>0.57970580800017613</c:v>
                </c:pt>
                <c:pt idx="67">
                  <c:v>0.56806376879660303</c:v>
                </c:pt>
                <c:pt idx="68">
                  <c:v>0.55579958713175126</c:v>
                </c:pt>
                <c:pt idx="69">
                  <c:v>0.54287414165002934</c:v>
                </c:pt>
                <c:pt idx="70">
                  <c:v>0.52924534727649974</c:v>
                </c:pt>
                <c:pt idx="71">
                  <c:v>0.51486788419374174</c:v>
                </c:pt>
                <c:pt idx="72">
                  <c:v>0.49969289600832978</c:v>
                </c:pt>
                <c:pt idx="73">
                  <c:v>0.48366765281700336</c:v>
                </c:pt>
                <c:pt idx="74">
                  <c:v>0.46673517418177002</c:v>
                </c:pt>
                <c:pt idx="75">
                  <c:v>0.4488338061925618</c:v>
                </c:pt>
                <c:pt idx="76">
                  <c:v>0.42989674580858978</c:v>
                </c:pt>
                <c:pt idx="77">
                  <c:v>0.40985150449184587</c:v>
                </c:pt>
                <c:pt idx="78">
                  <c:v>0.38861930173687359</c:v>
                </c:pt>
                <c:pt idx="79">
                  <c:v>0.36611437740837555</c:v>
                </c:pt>
                <c:pt idx="80">
                  <c:v>0.34224320975794287</c:v>
                </c:pt>
                <c:pt idx="81">
                  <c:v>0.31690362352190404</c:v>
                </c:pt>
                <c:pt idx="82">
                  <c:v>0.28998376950146726</c:v>
                </c:pt>
                <c:pt idx="83">
                  <c:v>0.26136095336352927</c:v>
                </c:pt>
                <c:pt idx="84">
                  <c:v>0.23090028690924155</c:v>
                </c:pt>
                <c:pt idx="85">
                  <c:v>0.19845312952369287</c:v>
                </c:pt>
                <c:pt idx="86">
                  <c:v>0.16385528066753732</c:v>
                </c:pt>
                <c:pt idx="87">
                  <c:v>0.1269248757406326</c:v>
                </c:pt>
                <c:pt idx="88">
                  <c:v>8.7459926968680352E-2</c:v>
                </c:pt>
                <c:pt idx="89">
                  <c:v>4.5235437517062854E-2</c:v>
                </c:pt>
                <c:pt idx="90">
                  <c:v>1.6437091366227059E-16</c:v>
                </c:pt>
              </c:numCache>
            </c:numRef>
          </c:yVal>
          <c:smooth val="0"/>
          <c:extLst>
            <c:ext xmlns:c16="http://schemas.microsoft.com/office/drawing/2014/chart" uri="{C3380CC4-5D6E-409C-BE32-E72D297353CC}">
              <c16:uniqueId val="{00000002-95AF-EC45-A25C-ECBBD506FB03}"/>
            </c:ext>
          </c:extLst>
        </c:ser>
        <c:ser>
          <c:idx val="3"/>
          <c:order val="3"/>
          <c:tx>
            <c:strRef>
              <c:f>Sheet1!$H$3</c:f>
              <c:strCache>
                <c:ptCount val="1"/>
                <c:pt idx="0">
                  <c:v>t⊥(s)</c:v>
                </c:pt>
              </c:strCache>
            </c:strRef>
          </c:tx>
          <c:spPr>
            <a:ln w="25400" cap="rnd">
              <a:solidFill>
                <a:srgbClr val="FF0000"/>
              </a:solidFill>
              <a:prstDash val="sysDot"/>
              <a:round/>
            </a:ln>
            <a:effectLst/>
          </c:spPr>
          <c:marker>
            <c:symbol val="none"/>
          </c:marker>
          <c:xVal>
            <c:numRef>
              <c:f>Sheet1!$A$4:$A$94</c:f>
              <c:numCache>
                <c:formatCode>General</c:formatCode>
                <c:ptCount val="9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numCache>
            </c:numRef>
          </c:xVal>
          <c:yVal>
            <c:numRef>
              <c:f>Sheet1!$H$4:$H$94</c:f>
              <c:numCache>
                <c:formatCode>General</c:formatCode>
                <c:ptCount val="91"/>
                <c:pt idx="0">
                  <c:v>0.8</c:v>
                </c:pt>
                <c:pt idx="1">
                  <c:v>0.79995937987596355</c:v>
                </c:pt>
                <c:pt idx="2">
                  <c:v>0.79983746587205284</c:v>
                </c:pt>
                <c:pt idx="3">
                  <c:v>0.79963409698016319</c:v>
                </c:pt>
                <c:pt idx="4">
                  <c:v>0.79934900447755286</c:v>
                </c:pt>
                <c:pt idx="5">
                  <c:v>0.79898181136220403</c:v>
                </c:pt>
                <c:pt idx="6">
                  <c:v>0.79853203156074326</c:v>
                </c:pt>
                <c:pt idx="7">
                  <c:v>0.79799906890734895</c:v>
                </c:pt>
                <c:pt idx="8">
                  <c:v>0.79738221589162728</c:v>
                </c:pt>
                <c:pt idx="9">
                  <c:v>0.79668065217300044</c:v>
                </c:pt>
                <c:pt idx="10">
                  <c:v>0.79589344285872565</c:v>
                </c:pt>
                <c:pt idx="11">
                  <c:v>0.79501953654224466</c:v>
                </c:pt>
                <c:pt idx="12">
                  <c:v>0.79405776309815623</c:v>
                </c:pt>
                <c:pt idx="13">
                  <c:v>0.79300683122971316</c:v>
                </c:pt>
                <c:pt idx="14">
                  <c:v>0.79186532576437407</c:v>
                </c:pt>
                <c:pt idx="15">
                  <c:v>0.79063170469258126</c:v>
                </c:pt>
                <c:pt idx="16">
                  <c:v>0.7893042959446156</c:v>
                </c:pt>
                <c:pt idx="17">
                  <c:v>0.78788129390007067</c:v>
                </c:pt>
                <c:pt idx="18">
                  <c:v>0.78636075562422869</c:v>
                </c:pt>
                <c:pt idx="19">
                  <c:v>0.78474059682538977</c:v>
                </c:pt>
                <c:pt idx="20">
                  <c:v>0.7830185875270228</c:v>
                </c:pt>
                <c:pt idx="21">
                  <c:v>0.78119234744847843</c:v>
                </c:pt>
                <c:pt idx="22">
                  <c:v>0.77925934108793149</c:v>
                </c:pt>
                <c:pt idx="23">
                  <c:v>0.77721687250121274</c:v>
                </c:pt>
                <c:pt idx="24">
                  <c:v>0.77506207977027552</c:v>
                </c:pt>
                <c:pt idx="25">
                  <c:v>0.7727919291551939</c:v>
                </c:pt>
                <c:pt idx="26">
                  <c:v>0.77040320892386027</c:v>
                </c:pt>
                <c:pt idx="27">
                  <c:v>0.76789252285392373</c:v>
                </c:pt>
                <c:pt idx="28">
                  <c:v>0.76525628340201923</c:v>
                </c:pt>
                <c:pt idx="29">
                  <c:v>0.76249070453598033</c:v>
                </c:pt>
                <c:pt idx="30">
                  <c:v>0.75959179422654255</c:v>
                </c:pt>
                <c:pt idx="31">
                  <c:v>0.75655534659603085</c:v>
                </c:pt>
                <c:pt idx="32">
                  <c:v>0.75337693372271364</c:v>
                </c:pt>
                <c:pt idx="33">
                  <c:v>0.75005189710091391</c:v>
                </c:pt>
                <c:pt idx="34">
                  <c:v>0.74657533875862092</c:v>
                </c:pt>
                <c:pt idx="35">
                  <c:v>0.74294211203627347</c:v>
                </c:pt>
                <c:pt idx="36">
                  <c:v>0.73914681203259414</c:v>
                </c:pt>
                <c:pt idx="37">
                  <c:v>0.73518376572590272</c:v>
                </c:pt>
                <c:pt idx="38">
                  <c:v>0.7310470217822167</c:v>
                </c:pt>
                <c:pt idx="39">
                  <c:v>0.72673034006472159</c:v>
                </c:pt>
                <c:pt idx="40">
                  <c:v>0.72222718086286664</c:v>
                </c:pt>
                <c:pt idx="41">
                  <c:v>0.71753069386345469</c:v>
                </c:pt>
                <c:pt idx="42">
                  <c:v>0.71263370689067473</c:v>
                </c:pt>
                <c:pt idx="43">
                  <c:v>0.70752871444710141</c:v>
                </c:pt>
                <c:pt idx="44">
                  <c:v>0.70220786609326946</c:v>
                </c:pt>
                <c:pt idx="45">
                  <c:v>0.69666295470957662</c:v>
                </c:pt>
                <c:pt idx="46">
                  <c:v>0.69088540469095316</c:v>
                </c:pt>
                <c:pt idx="47">
                  <c:v>0.68486626013200813</c:v>
                </c:pt>
                <c:pt idx="48">
                  <c:v>0.67859617306821263</c:v>
                </c:pt>
                <c:pt idx="49">
                  <c:v>0.67206539184710845</c:v>
                </c:pt>
                <c:pt idx="50">
                  <c:v>0.66526374971253266</c:v>
                </c:pt>
                <c:pt idx="51">
                  <c:v>0.65818065369439327</c:v>
                </c:pt>
                <c:pt idx="52">
                  <c:v>0.65080507390659326</c:v>
                </c:pt>
                <c:pt idx="53">
                  <c:v>0.64312553336622158</c:v>
                </c:pt>
                <c:pt idx="54">
                  <c:v>0.63513009845804391</c:v>
                </c:pt>
                <c:pt idx="55">
                  <c:v>0.62680637017954566</c:v>
                </c:pt>
                <c:pt idx="56">
                  <c:v>0.61814147631319605</c:v>
                </c:pt>
                <c:pt idx="57">
                  <c:v>0.60912206468408014</c:v>
                </c:pt>
                <c:pt idx="58">
                  <c:v>0.59973429767242681</c:v>
                </c:pt>
                <c:pt idx="59">
                  <c:v>0.58996384816166825</c:v>
                </c:pt>
                <c:pt idx="60">
                  <c:v>0.5797958971132714</c:v>
                </c:pt>
                <c:pt idx="61">
                  <c:v>0.56921513296947457</c:v>
                </c:pt>
                <c:pt idx="62">
                  <c:v>0.55820575309394482</c:v>
                </c:pt>
                <c:pt idx="63">
                  <c:v>0.54675146746797987</c:v>
                </c:pt>
                <c:pt idx="64">
                  <c:v>0.53483550486589881</c:v>
                </c:pt>
                <c:pt idx="65">
                  <c:v>0.5224406217373434</c:v>
                </c:pt>
                <c:pt idx="66">
                  <c:v>0.50954911402605385</c:v>
                </c:pt>
                <c:pt idx="67">
                  <c:v>0.49614283215388344</c:v>
                </c:pt>
                <c:pt idx="68">
                  <c:v>0.48220319939508266</c:v>
                </c:pt>
                <c:pt idx="69">
                  <c:v>0.46771123385885333</c:v>
                </c:pt>
                <c:pt idx="70">
                  <c:v>0.45264757428752816</c:v>
                </c:pt>
                <c:pt idx="71">
                  <c:v>0.43699250986324534</c:v>
                </c:pt>
                <c:pt idx="72">
                  <c:v>0.42072601419735162</c:v>
                </c:pt>
                <c:pt idx="73">
                  <c:v>0.40382778365391031</c:v>
                </c:pt>
                <c:pt idx="74">
                  <c:v>0.38627728013143181</c:v>
                </c:pt>
                <c:pt idx="75">
                  <c:v>0.3680537783953487</c:v>
                </c:pt>
                <c:pt idx="76">
                  <c:v>0.34913641801787282</c:v>
                </c:pt>
                <c:pt idx="77">
                  <c:v>0.32950425994192689</c:v>
                </c:pt>
                <c:pt idx="78">
                  <c:v>0.30913634764215869</c:v>
                </c:pt>
                <c:pt idx="79">
                  <c:v>0.28801177280902479</c:v>
                </c:pt>
                <c:pt idx="80">
                  <c:v>0.26610974543220672</c:v>
                </c:pt>
                <c:pt idx="81">
                  <c:v>0.24340966810777712</c:v>
                </c:pt>
                <c:pt idx="82">
                  <c:v>0.2198912143404341</c:v>
                </c:pt>
                <c:pt idx="83">
                  <c:v>0.19553441055858989</c:v>
                </c:pt>
                <c:pt idx="84">
                  <c:v>0.17031972150711749</c:v>
                </c:pt>
                <c:pt idx="85">
                  <c:v>0.14422813863109429</c:v>
                </c:pt>
                <c:pt idx="86">
                  <c:v>0.11724127101501852</c:v>
                </c:pt>
                <c:pt idx="87">
                  <c:v>8.9341438396665987E-2</c:v>
                </c:pt>
                <c:pt idx="88">
                  <c:v>6.0511765734056248E-2</c:v>
                </c:pt>
                <c:pt idx="89">
                  <c:v>3.0736278768771823E-2</c:v>
                </c:pt>
                <c:pt idx="90">
                  <c:v>1.0958060910818041E-16</c:v>
                </c:pt>
              </c:numCache>
            </c:numRef>
          </c:yVal>
          <c:smooth val="0"/>
          <c:extLst>
            <c:ext xmlns:c16="http://schemas.microsoft.com/office/drawing/2014/chart" uri="{C3380CC4-5D6E-409C-BE32-E72D297353CC}">
              <c16:uniqueId val="{00000003-95AF-EC45-A25C-ECBBD506FB03}"/>
            </c:ext>
          </c:extLst>
        </c:ser>
        <c:dLbls>
          <c:showLegendKey val="0"/>
          <c:showVal val="0"/>
          <c:showCatName val="0"/>
          <c:showSerName val="0"/>
          <c:showPercent val="0"/>
          <c:showBubbleSize val="0"/>
        </c:dLbls>
        <c:axId val="286435567"/>
        <c:axId val="274465711"/>
      </c:scatterChart>
      <c:valAx>
        <c:axId val="286435567"/>
        <c:scaling>
          <c:orientation val="minMax"/>
          <c:max val="90"/>
          <c:min val="0"/>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latin typeface="Symbol" pitchFamily="2" charset="2"/>
                  </a:rPr>
                  <a:t>q</a:t>
                </a:r>
                <a:r>
                  <a:rPr lang="en-GB" sz="1600" baseline="-25000"/>
                  <a:t>i</a:t>
                </a:r>
              </a:p>
            </c:rich>
          </c:tx>
          <c:layout>
            <c:manualLayout>
              <c:xMode val="edge"/>
              <c:yMode val="edge"/>
              <c:x val="0.9163347679778826"/>
              <c:y val="0.5405472746740290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74465711"/>
        <c:crosses val="autoZero"/>
        <c:crossBetween val="midCat"/>
      </c:valAx>
      <c:valAx>
        <c:axId val="274465711"/>
        <c:scaling>
          <c:orientation val="minMax"/>
          <c:max val="1"/>
          <c:min val="-1"/>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GB" sz="1800"/>
                  <a:t>r</a:t>
                </a:r>
                <a:r>
                  <a:rPr lang="en-GB" sz="1800" baseline="0"/>
                  <a:t> , t</a:t>
                </a:r>
                <a:endParaRPr lang="en-GB" sz="180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435567"/>
        <c:crosses val="autoZero"/>
        <c:crossBetween val="midCat"/>
      </c:valAx>
      <c:spPr>
        <a:noFill/>
        <a:ln>
          <a:noFill/>
        </a:ln>
        <a:effectLst/>
      </c:spPr>
    </c:plotArea>
    <c:legend>
      <c:legendPos val="b"/>
      <c:layout>
        <c:manualLayout>
          <c:xMode val="edge"/>
          <c:yMode val="edge"/>
          <c:x val="8.9539340134430587E-2"/>
          <c:y val="0.71313814809075005"/>
          <c:w val="0.19393200542828895"/>
          <c:h val="0.2552445064343580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0.08955</cdr:x>
      <cdr:y>0.68108</cdr:y>
    </cdr:from>
    <cdr:to>
      <cdr:x>0.20653</cdr:x>
      <cdr:y>0.78091</cdr:y>
    </cdr:to>
    <cdr:sp macro="" textlink="">
      <cdr:nvSpPr>
        <cdr:cNvPr id="2" name="TextBox 1">
          <a:extLst xmlns:a="http://schemas.openxmlformats.org/drawingml/2006/main">
            <a:ext uri="{FF2B5EF4-FFF2-40B4-BE49-F238E27FC236}">
              <a16:creationId xmlns:a16="http://schemas.microsoft.com/office/drawing/2014/main" id="{A5A58B71-4672-4649-8120-C9D84EBABDB9}"/>
            </a:ext>
          </a:extLst>
        </cdr:cNvPr>
        <cdr:cNvSpPr txBox="1"/>
      </cdr:nvSpPr>
      <cdr:spPr>
        <a:xfrm xmlns:a="http://schemas.openxmlformats.org/drawingml/2006/main">
          <a:off x="457199" y="2929212"/>
          <a:ext cx="597230" cy="4293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2000">
              <a:latin typeface="Symbol" pitchFamily="2" charset="2"/>
            </a:rPr>
            <a:t>g =</a:t>
          </a:r>
        </a:p>
      </cdr:txBody>
    </cdr:sp>
  </cdr:relSizeAnchor>
</c:userShapes>
</file>

<file path=ppt/drawings/drawing2.xml><?xml version="1.0" encoding="utf-8"?>
<c:userShapes xmlns:c="http://schemas.openxmlformats.org/drawingml/2006/chart">
  <cdr:relSizeAnchor xmlns:cdr="http://schemas.openxmlformats.org/drawingml/2006/chartDrawing">
    <cdr:from>
      <cdr:x>0.10769</cdr:x>
      <cdr:y>0.5925</cdr:y>
    </cdr:from>
    <cdr:to>
      <cdr:x>0.22621</cdr:x>
      <cdr:y>0.69579</cdr:y>
    </cdr:to>
    <cdr:sp macro="" textlink="">
      <cdr:nvSpPr>
        <cdr:cNvPr id="2" name="TextBox 1">
          <a:extLst xmlns:a="http://schemas.openxmlformats.org/drawingml/2006/main">
            <a:ext uri="{FF2B5EF4-FFF2-40B4-BE49-F238E27FC236}">
              <a16:creationId xmlns:a16="http://schemas.microsoft.com/office/drawing/2014/main" id="{E76D6E02-DE30-4E46-BD9A-276D28A150A7}"/>
            </a:ext>
          </a:extLst>
        </cdr:cNvPr>
        <cdr:cNvSpPr txBox="1"/>
      </cdr:nvSpPr>
      <cdr:spPr>
        <a:xfrm xmlns:a="http://schemas.openxmlformats.org/drawingml/2006/main">
          <a:off x="533399" y="2548211"/>
          <a:ext cx="587029" cy="44424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2000">
              <a:latin typeface="Symbol" pitchFamily="2" charset="2"/>
            </a:rPr>
            <a:t>g =</a:t>
          </a:r>
        </a:p>
      </cdr:txBody>
    </cdr:sp>
  </cdr:relSizeAnchor>
</c:userShapes>
</file>

<file path=ppt/drawings/drawing3.xml><?xml version="1.0" encoding="utf-8"?>
<c:userShapes xmlns:c="http://schemas.openxmlformats.org/drawingml/2006/chart">
  <cdr:relSizeAnchor xmlns:cdr="http://schemas.openxmlformats.org/drawingml/2006/chartDrawing">
    <cdr:from>
      <cdr:x>0.17427</cdr:x>
      <cdr:y>0.56574</cdr:y>
    </cdr:from>
    <cdr:to>
      <cdr:x>0.8378</cdr:x>
      <cdr:y>0.62351</cdr:y>
    </cdr:to>
    <cdr:sp macro="" textlink="">
      <cdr:nvSpPr>
        <cdr:cNvPr id="2" name="Rectangle 1">
          <a:extLst xmlns:a="http://schemas.openxmlformats.org/drawingml/2006/main">
            <a:ext uri="{FF2B5EF4-FFF2-40B4-BE49-F238E27FC236}">
              <a16:creationId xmlns:a16="http://schemas.microsoft.com/office/drawing/2014/main" id="{E123EB9A-FBE5-0A45-B221-E32295E0BFC9}"/>
            </a:ext>
          </a:extLst>
        </cdr:cNvPr>
        <cdr:cNvSpPr/>
      </cdr:nvSpPr>
      <cdr:spPr>
        <a:xfrm xmlns:a="http://schemas.openxmlformats.org/drawingml/2006/main">
          <a:off x="900588" y="2715891"/>
          <a:ext cx="3429000" cy="277331"/>
        </a:xfrm>
        <a:prstGeom xmlns:a="http://schemas.openxmlformats.org/drawingml/2006/main" prst="rect">
          <a:avLst/>
        </a:prstGeom>
        <a:gradFill xmlns:a="http://schemas.openxmlformats.org/drawingml/2006/main">
          <a:gsLst>
            <a:gs pos="0">
              <a:schemeClr val="accent1">
                <a:lumMod val="45000"/>
                <a:lumOff val="55000"/>
              </a:schemeClr>
            </a:gs>
            <a:gs pos="0">
              <a:schemeClr val="accent1">
                <a:lumMod val="45000"/>
                <a:lumOff val="55000"/>
              </a:schemeClr>
            </a:gs>
            <a:gs pos="0">
              <a:srgbClr val="7030A0"/>
            </a:gs>
            <a:gs pos="3000">
              <a:srgbClr val="7030A0">
                <a:lumMod val="100000"/>
              </a:srgbClr>
            </a:gs>
            <a:gs pos="82000">
              <a:schemeClr val="accent2"/>
            </a:gs>
            <a:gs pos="64000">
              <a:srgbClr val="FFFF00"/>
            </a:gs>
            <a:gs pos="39000">
              <a:schemeClr val="accent6"/>
            </a:gs>
            <a:gs pos="21000">
              <a:schemeClr val="accent1"/>
            </a:gs>
            <a:gs pos="100000">
              <a:srgbClr val="FF0000"/>
            </a:gs>
          </a:gsLst>
          <a:lin ang="16200000" scaled="0"/>
        </a:gra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CH"/>
        </a:p>
      </cdr:txBody>
    </cdr:sp>
  </cdr:relSizeAnchor>
  <cdr:relSizeAnchor xmlns:cdr="http://schemas.openxmlformats.org/drawingml/2006/chartDrawing">
    <cdr:from>
      <cdr:x>0.10054</cdr:x>
      <cdr:y>0.57143</cdr:y>
    </cdr:from>
    <cdr:to>
      <cdr:x>0.17427</cdr:x>
      <cdr:y>0.61905</cdr:y>
    </cdr:to>
    <cdr:sp macro="" textlink="">
      <cdr:nvSpPr>
        <cdr:cNvPr id="3" name="Right Arrow 2">
          <a:extLst xmlns:a="http://schemas.openxmlformats.org/drawingml/2006/main">
            <a:ext uri="{FF2B5EF4-FFF2-40B4-BE49-F238E27FC236}">
              <a16:creationId xmlns:a16="http://schemas.microsoft.com/office/drawing/2014/main" id="{8DBC42F4-EE55-5C4E-B0DF-4017B35211D1}"/>
            </a:ext>
          </a:extLst>
        </cdr:cNvPr>
        <cdr:cNvSpPr/>
      </cdr:nvSpPr>
      <cdr:spPr>
        <a:xfrm xmlns:a="http://schemas.openxmlformats.org/drawingml/2006/main">
          <a:off x="519588" y="2743200"/>
          <a:ext cx="381000" cy="228600"/>
        </a:xfrm>
        <a:prstGeom xmlns:a="http://schemas.openxmlformats.org/drawingml/2006/main" prst="rightArrow">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CH"/>
        </a:p>
      </cdr:txBody>
    </cdr:sp>
  </cdr:relSizeAnchor>
  <cdr:relSizeAnchor xmlns:cdr="http://schemas.openxmlformats.org/drawingml/2006/chartDrawing">
    <cdr:from>
      <cdr:x>0.69035</cdr:x>
      <cdr:y>0.68056</cdr:y>
    </cdr:from>
    <cdr:to>
      <cdr:x>0.76408</cdr:x>
      <cdr:y>0.70833</cdr:y>
    </cdr:to>
    <cdr:sp macro="" textlink="">
      <cdr:nvSpPr>
        <cdr:cNvPr id="4" name="Flèche vers la droite 3">
          <a:extLst xmlns:a="http://schemas.openxmlformats.org/drawingml/2006/main">
            <a:ext uri="{FF2B5EF4-FFF2-40B4-BE49-F238E27FC236}">
              <a16:creationId xmlns:a16="http://schemas.microsoft.com/office/drawing/2014/main" id="{397404C0-0081-9EFB-08D1-F6FB53820495}"/>
            </a:ext>
          </a:extLst>
        </cdr:cNvPr>
        <cdr:cNvSpPr/>
      </cdr:nvSpPr>
      <cdr:spPr>
        <a:xfrm xmlns:a="http://schemas.openxmlformats.org/drawingml/2006/main">
          <a:off x="3567588" y="3733800"/>
          <a:ext cx="381000" cy="152400"/>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dr:relSizeAnchor xmlns:cdr="http://schemas.openxmlformats.org/drawingml/2006/chartDrawing">
    <cdr:from>
      <cdr:x>0.20376</cdr:x>
      <cdr:y>0.68056</cdr:y>
    </cdr:from>
    <cdr:to>
      <cdr:x>0.27749</cdr:x>
      <cdr:y>0.70833</cdr:y>
    </cdr:to>
    <cdr:sp macro="" textlink="">
      <cdr:nvSpPr>
        <cdr:cNvPr id="5" name="Flèche vers la droite 4">
          <a:extLst xmlns:a="http://schemas.openxmlformats.org/drawingml/2006/main">
            <a:ext uri="{FF2B5EF4-FFF2-40B4-BE49-F238E27FC236}">
              <a16:creationId xmlns:a16="http://schemas.microsoft.com/office/drawing/2014/main" id="{539A871E-00EB-0777-55CC-3DCE56AD1312}"/>
            </a:ext>
          </a:extLst>
        </cdr:cNvPr>
        <cdr:cNvSpPr/>
      </cdr:nvSpPr>
      <cdr:spPr>
        <a:xfrm xmlns:a="http://schemas.openxmlformats.org/drawingml/2006/main" flipH="1">
          <a:off x="1052988" y="3733800"/>
          <a:ext cx="381000" cy="152400"/>
        </a:xfrm>
        <a:prstGeom xmlns:a="http://schemas.openxmlformats.org/drawingml/2006/main" prst="rightArrow">
          <a:avLst/>
        </a:prstGeom>
        <a:solidFill xmlns:a="http://schemas.openxmlformats.org/drawingml/2006/main">
          <a:srgbClr val="FF9300"/>
        </a:solidFill>
        <a:ln xmlns:a="http://schemas.openxmlformats.org/drawingml/2006/main">
          <a:solidFill>
            <a:srgbClr val="FF93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userShapes>
</file>

<file path=ppt/drawings/drawing4.xml><?xml version="1.0" encoding="utf-8"?>
<c:userShapes xmlns:c="http://schemas.openxmlformats.org/drawingml/2006/chart">
  <cdr:relSizeAnchor xmlns:cdr="http://schemas.openxmlformats.org/drawingml/2006/chartDrawing">
    <cdr:from>
      <cdr:x>0.08955</cdr:x>
      <cdr:y>0.68108</cdr:y>
    </cdr:from>
    <cdr:to>
      <cdr:x>0.20653</cdr:x>
      <cdr:y>0.78091</cdr:y>
    </cdr:to>
    <cdr:sp macro="" textlink="">
      <cdr:nvSpPr>
        <cdr:cNvPr id="2" name="TextBox 1">
          <a:extLst xmlns:a="http://schemas.openxmlformats.org/drawingml/2006/main">
            <a:ext uri="{FF2B5EF4-FFF2-40B4-BE49-F238E27FC236}">
              <a16:creationId xmlns:a16="http://schemas.microsoft.com/office/drawing/2014/main" id="{A5A58B71-4672-4649-8120-C9D84EBABDB9}"/>
            </a:ext>
          </a:extLst>
        </cdr:cNvPr>
        <cdr:cNvSpPr txBox="1"/>
      </cdr:nvSpPr>
      <cdr:spPr>
        <a:xfrm xmlns:a="http://schemas.openxmlformats.org/drawingml/2006/main">
          <a:off x="457199" y="2929212"/>
          <a:ext cx="597230" cy="4293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2000">
              <a:latin typeface="Symbol" pitchFamily="2" charset="2"/>
            </a:rPr>
            <a:t>g =</a:t>
          </a:r>
        </a:p>
      </cdr:txBody>
    </cdr:sp>
  </cdr:relSizeAnchor>
</c:userShapes>
</file>

<file path=ppt/drawings/drawing5.xml><?xml version="1.0" encoding="utf-8"?>
<c:userShapes xmlns:c="http://schemas.openxmlformats.org/drawingml/2006/chart">
  <cdr:relSizeAnchor xmlns:cdr="http://schemas.openxmlformats.org/drawingml/2006/chartDrawing">
    <cdr:from>
      <cdr:x>0.08365</cdr:x>
      <cdr:y>0.56369</cdr:y>
    </cdr:from>
    <cdr:to>
      <cdr:x>0.20217</cdr:x>
      <cdr:y>0.66698</cdr:y>
    </cdr:to>
    <cdr:sp macro="" textlink="">
      <cdr:nvSpPr>
        <cdr:cNvPr id="2" name="TextBox 1">
          <a:extLst xmlns:a="http://schemas.openxmlformats.org/drawingml/2006/main">
            <a:ext uri="{FF2B5EF4-FFF2-40B4-BE49-F238E27FC236}">
              <a16:creationId xmlns:a16="http://schemas.microsoft.com/office/drawing/2014/main" id="{E76D6E02-DE30-4E46-BD9A-276D28A150A7}"/>
            </a:ext>
          </a:extLst>
        </cdr:cNvPr>
        <cdr:cNvSpPr txBox="1"/>
      </cdr:nvSpPr>
      <cdr:spPr>
        <a:xfrm xmlns:a="http://schemas.openxmlformats.org/drawingml/2006/main">
          <a:off x="340094" y="1990126"/>
          <a:ext cx="481890" cy="36466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2000">
              <a:latin typeface="Symbol" pitchFamily="2" charset="2"/>
            </a:rPr>
            <a:t>g =</a:t>
          </a:r>
        </a:p>
      </cdr:txBody>
    </cdr:sp>
  </cdr:relSizeAnchor>
</c:userShapes>
</file>

<file path=ppt/drawings/drawing6.xml><?xml version="1.0" encoding="utf-8"?>
<c:userShapes xmlns:c="http://schemas.openxmlformats.org/drawingml/2006/chart">
  <cdr:relSizeAnchor xmlns:cdr="http://schemas.openxmlformats.org/drawingml/2006/chartDrawing">
    <cdr:from>
      <cdr:x>0.64581</cdr:x>
      <cdr:y>0.40561</cdr:y>
    </cdr:from>
    <cdr:to>
      <cdr:x>0.64581</cdr:x>
      <cdr:y>0.49637</cdr:y>
    </cdr:to>
    <cdr:cxnSp macro="">
      <cdr:nvCxnSpPr>
        <cdr:cNvPr id="2" name="Straight Arrow Connector 2">
          <a:extLst xmlns:a="http://schemas.openxmlformats.org/drawingml/2006/main">
            <a:ext uri="{FF2B5EF4-FFF2-40B4-BE49-F238E27FC236}">
              <a16:creationId xmlns:a16="http://schemas.microsoft.com/office/drawing/2014/main" id="{5005703A-A828-69B2-F2A0-289487FF1421}"/>
            </a:ext>
          </a:extLst>
        </cdr:cNvPr>
        <cdr:cNvCxnSpPr/>
      </cdr:nvCxnSpPr>
      <cdr:spPr>
        <a:xfrm xmlns:a="http://schemas.openxmlformats.org/drawingml/2006/main">
          <a:off x="3690792" y="1955110"/>
          <a:ext cx="0" cy="437480"/>
        </a:xfrm>
        <a:prstGeom xmlns:a="http://schemas.openxmlformats.org/drawingml/2006/main" prst="straightConnector1">
          <a:avLst/>
        </a:prstGeom>
        <a:ln xmlns:a="http://schemas.openxmlformats.org/drawingml/2006/main" w="38100">
          <a:solidFill>
            <a:srgbClr val="00B050"/>
          </a:solidFill>
          <a:tailEnd type="stealth"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0.62036</cdr:x>
      <cdr:y>0.33545</cdr:y>
    </cdr:from>
    <cdr:to>
      <cdr:x>0.69673</cdr:x>
      <cdr:y>0.41965</cdr:y>
    </cdr:to>
    <cdr:sp macro="" textlink="">
      <cdr:nvSpPr>
        <cdr:cNvPr id="3" name="TextBox 3">
          <a:extLst xmlns:a="http://schemas.openxmlformats.org/drawingml/2006/main">
            <a:ext uri="{FF2B5EF4-FFF2-40B4-BE49-F238E27FC236}">
              <a16:creationId xmlns:a16="http://schemas.microsoft.com/office/drawing/2014/main" id="{519FA663-A40B-D2EE-582E-88789877A163}"/>
            </a:ext>
          </a:extLst>
        </cdr:cNvPr>
        <cdr:cNvSpPr txBox="1"/>
      </cdr:nvSpPr>
      <cdr:spPr>
        <a:xfrm xmlns:a="http://schemas.openxmlformats.org/drawingml/2006/main">
          <a:off x="3545334" y="1616915"/>
          <a:ext cx="436470" cy="40585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CH" sz="1800" dirty="0" err="1">
              <a:latin typeface="Symbol" pitchFamily="2" charset="2"/>
            </a:rPr>
            <a:t>q</a:t>
          </a:r>
          <a:r>
            <a:rPr lang="fr-CH" sz="1800" baseline="-25000" dirty="0" err="1"/>
            <a:t>B</a:t>
          </a:r>
          <a:endParaRPr lang="fr-CH" sz="1800" baseline="-25000" dirty="0"/>
        </a:p>
      </cdr:txBody>
    </cdr:sp>
  </cdr:relSizeAnchor>
</c:userShapes>
</file>

<file path=ppt/drawings/drawing7.xml><?xml version="1.0" encoding="utf-8"?>
<c:userShapes xmlns:c="http://schemas.openxmlformats.org/drawingml/2006/chart">
  <cdr:relSizeAnchor xmlns:cdr="http://schemas.openxmlformats.org/drawingml/2006/chartDrawing">
    <cdr:from>
      <cdr:x>0.41862</cdr:x>
      <cdr:y>0.79104</cdr:y>
    </cdr:from>
    <cdr:to>
      <cdr:x>0.41862</cdr:x>
      <cdr:y>0.84033</cdr:y>
    </cdr:to>
    <cdr:cxnSp macro="">
      <cdr:nvCxnSpPr>
        <cdr:cNvPr id="2" name="Straight Arrow Connector 2">
          <a:extLst xmlns:a="http://schemas.openxmlformats.org/drawingml/2006/main">
            <a:ext uri="{FF2B5EF4-FFF2-40B4-BE49-F238E27FC236}">
              <a16:creationId xmlns:a16="http://schemas.microsoft.com/office/drawing/2014/main" id="{5005703A-A828-69B2-F2A0-289487FF1421}"/>
            </a:ext>
          </a:extLst>
        </cdr:cNvPr>
        <cdr:cNvCxnSpPr/>
      </cdr:nvCxnSpPr>
      <cdr:spPr>
        <a:xfrm xmlns:a="http://schemas.openxmlformats.org/drawingml/2006/main" flipH="1">
          <a:off x="2371946" y="3812931"/>
          <a:ext cx="0" cy="237600"/>
        </a:xfrm>
        <a:prstGeom xmlns:a="http://schemas.openxmlformats.org/drawingml/2006/main" prst="straightConnector1">
          <a:avLst/>
        </a:prstGeom>
        <a:ln xmlns:a="http://schemas.openxmlformats.org/drawingml/2006/main" w="38100">
          <a:solidFill>
            <a:srgbClr val="00B050"/>
          </a:solidFill>
          <a:tailEnd type="stealth"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0.39295</cdr:x>
      <cdr:y>0.72053</cdr:y>
    </cdr:from>
    <cdr:to>
      <cdr:x>0.46998</cdr:x>
      <cdr:y>0.80473</cdr:y>
    </cdr:to>
    <cdr:sp macro="" textlink="">
      <cdr:nvSpPr>
        <cdr:cNvPr id="3" name="TextBox 3">
          <a:extLst xmlns:a="http://schemas.openxmlformats.org/drawingml/2006/main">
            <a:ext uri="{FF2B5EF4-FFF2-40B4-BE49-F238E27FC236}">
              <a16:creationId xmlns:a16="http://schemas.microsoft.com/office/drawing/2014/main" id="{519FA663-A40B-D2EE-582E-88789877A163}"/>
            </a:ext>
          </a:extLst>
        </cdr:cNvPr>
        <cdr:cNvSpPr txBox="1"/>
      </cdr:nvSpPr>
      <cdr:spPr>
        <a:xfrm xmlns:a="http://schemas.openxmlformats.org/drawingml/2006/main">
          <a:off x="2226488" y="3473069"/>
          <a:ext cx="436470" cy="40585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CH" sz="1800" dirty="0" err="1">
              <a:latin typeface="Symbol" pitchFamily="2" charset="2"/>
            </a:rPr>
            <a:t>q</a:t>
          </a:r>
          <a:r>
            <a:rPr lang="fr-CH" sz="1800" baseline="-25000" dirty="0" err="1"/>
            <a:t>B</a:t>
          </a:r>
          <a:endParaRPr lang="fr-CH" sz="1800" baseline="-25000" dirty="0"/>
        </a:p>
      </cdr:txBody>
    </cdr:sp>
  </cdr:relSizeAnchor>
  <cdr:relSizeAnchor xmlns:cdr="http://schemas.openxmlformats.org/drawingml/2006/chartDrawing">
    <cdr:from>
      <cdr:x>0.48483</cdr:x>
      <cdr:y>0.83543</cdr:y>
    </cdr:from>
    <cdr:to>
      <cdr:x>0.56186</cdr:x>
      <cdr:y>0.91963</cdr:y>
    </cdr:to>
    <cdr:sp macro="" textlink="">
      <cdr:nvSpPr>
        <cdr:cNvPr id="4" name="TextBox 3">
          <a:extLst xmlns:a="http://schemas.openxmlformats.org/drawingml/2006/main">
            <a:ext uri="{FF2B5EF4-FFF2-40B4-BE49-F238E27FC236}">
              <a16:creationId xmlns:a16="http://schemas.microsoft.com/office/drawing/2014/main" id="{5C782729-3CD8-C8F5-B284-172BABF245B8}"/>
            </a:ext>
          </a:extLst>
        </cdr:cNvPr>
        <cdr:cNvSpPr txBox="1"/>
      </cdr:nvSpPr>
      <cdr:spPr>
        <a:xfrm xmlns:a="http://schemas.openxmlformats.org/drawingml/2006/main">
          <a:off x="2747107" y="4026877"/>
          <a:ext cx="436464" cy="40585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CH" sz="1800" dirty="0" err="1">
              <a:latin typeface="Symbol" pitchFamily="2" charset="2"/>
            </a:rPr>
            <a:t>q</a:t>
          </a:r>
          <a:r>
            <a:rPr lang="fr-CH" sz="1800" baseline="-25000" dirty="0" err="1"/>
            <a:t>c</a:t>
          </a:r>
          <a:endParaRPr lang="fr-CH" sz="1800" baseline="-25000" dirty="0"/>
        </a:p>
      </cdr:txBody>
    </cdr:sp>
  </cdr:relSizeAnchor>
</c:userShapes>
</file>

<file path=ppt/drawings/drawing8.xml><?xml version="1.0" encoding="utf-8"?>
<c:userShapes xmlns:c="http://schemas.openxmlformats.org/drawingml/2006/chart">
  <cdr:relSizeAnchor xmlns:cdr="http://schemas.openxmlformats.org/drawingml/2006/chartDrawing">
    <cdr:from>
      <cdr:x>0.6441</cdr:x>
      <cdr:y>0.85387</cdr:y>
    </cdr:from>
    <cdr:to>
      <cdr:x>0.6441</cdr:x>
      <cdr:y>0.91186</cdr:y>
    </cdr:to>
    <cdr:cxnSp macro="">
      <cdr:nvCxnSpPr>
        <cdr:cNvPr id="2" name="Straight Arrow Connector 2">
          <a:extLst xmlns:a="http://schemas.openxmlformats.org/drawingml/2006/main">
            <a:ext uri="{FF2B5EF4-FFF2-40B4-BE49-F238E27FC236}">
              <a16:creationId xmlns:a16="http://schemas.microsoft.com/office/drawing/2014/main" id="{5005703A-A828-69B2-F2A0-289487FF1421}"/>
            </a:ext>
          </a:extLst>
        </cdr:cNvPr>
        <cdr:cNvCxnSpPr/>
      </cdr:nvCxnSpPr>
      <cdr:spPr>
        <a:xfrm xmlns:a="http://schemas.openxmlformats.org/drawingml/2006/main">
          <a:off x="3681022" y="4115778"/>
          <a:ext cx="0" cy="279504"/>
        </a:xfrm>
        <a:prstGeom xmlns:a="http://schemas.openxmlformats.org/drawingml/2006/main" prst="straightConnector1">
          <a:avLst/>
        </a:prstGeom>
        <a:ln xmlns:a="http://schemas.openxmlformats.org/drawingml/2006/main" w="38100">
          <a:solidFill>
            <a:srgbClr val="00B050"/>
          </a:solidFill>
          <a:tailEnd type="stealth"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0.61694</cdr:x>
      <cdr:y>0.77931</cdr:y>
    </cdr:from>
    <cdr:to>
      <cdr:x>0.69331</cdr:x>
      <cdr:y>0.86351</cdr:y>
    </cdr:to>
    <cdr:sp macro="" textlink="">
      <cdr:nvSpPr>
        <cdr:cNvPr id="3" name="TextBox 3">
          <a:extLst xmlns:a="http://schemas.openxmlformats.org/drawingml/2006/main">
            <a:ext uri="{FF2B5EF4-FFF2-40B4-BE49-F238E27FC236}">
              <a16:creationId xmlns:a16="http://schemas.microsoft.com/office/drawing/2014/main" id="{519FA663-A40B-D2EE-582E-88789877A163}"/>
            </a:ext>
          </a:extLst>
        </cdr:cNvPr>
        <cdr:cNvSpPr txBox="1"/>
      </cdr:nvSpPr>
      <cdr:spPr>
        <a:xfrm xmlns:a="http://schemas.openxmlformats.org/drawingml/2006/main">
          <a:off x="3525795" y="3756376"/>
          <a:ext cx="436470" cy="40585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CH" sz="1800" dirty="0" err="1">
              <a:latin typeface="Symbol" pitchFamily="2" charset="2"/>
            </a:rPr>
            <a:t>q</a:t>
          </a:r>
          <a:r>
            <a:rPr lang="fr-CH" sz="1800" baseline="-25000" dirty="0" err="1"/>
            <a:t>B</a:t>
          </a:r>
          <a:endParaRPr lang="fr-CH" sz="1800" baseline="-25000" dirty="0"/>
        </a:p>
      </cdr:txBody>
    </cdr:sp>
  </cdr:relSizeAnchor>
</c:userShapes>
</file>

<file path=ppt/drawings/drawing9.xml><?xml version="1.0" encoding="utf-8"?>
<c:userShapes xmlns:c="http://schemas.openxmlformats.org/drawingml/2006/chart">
  <cdr:relSizeAnchor xmlns:cdr="http://schemas.openxmlformats.org/drawingml/2006/chartDrawing">
    <cdr:from>
      <cdr:x>0.43069</cdr:x>
      <cdr:y>0.82428</cdr:y>
    </cdr:from>
    <cdr:to>
      <cdr:x>0.43069</cdr:x>
      <cdr:y>0.89159</cdr:y>
    </cdr:to>
    <cdr:cxnSp macro="">
      <cdr:nvCxnSpPr>
        <cdr:cNvPr id="2" name="Straight Arrow Connector 2">
          <a:extLst xmlns:a="http://schemas.openxmlformats.org/drawingml/2006/main">
            <a:ext uri="{FF2B5EF4-FFF2-40B4-BE49-F238E27FC236}">
              <a16:creationId xmlns:a16="http://schemas.microsoft.com/office/drawing/2014/main" id="{5005703A-A828-69B2-F2A0-289487FF1421}"/>
            </a:ext>
          </a:extLst>
        </cdr:cNvPr>
        <cdr:cNvCxnSpPr/>
      </cdr:nvCxnSpPr>
      <cdr:spPr>
        <a:xfrm xmlns:a="http://schemas.openxmlformats.org/drawingml/2006/main">
          <a:off x="2440330" y="3973146"/>
          <a:ext cx="0" cy="324444"/>
        </a:xfrm>
        <a:prstGeom xmlns:a="http://schemas.openxmlformats.org/drawingml/2006/main" prst="straightConnector1">
          <a:avLst/>
        </a:prstGeom>
        <a:ln xmlns:a="http://schemas.openxmlformats.org/drawingml/2006/main" w="38100">
          <a:solidFill>
            <a:srgbClr val="00B050"/>
          </a:solidFill>
          <a:tailEnd type="stealth"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0.40501</cdr:x>
      <cdr:y>0.75296</cdr:y>
    </cdr:from>
    <cdr:to>
      <cdr:x>0.48205</cdr:x>
      <cdr:y>0.83716</cdr:y>
    </cdr:to>
    <cdr:sp macro="" textlink="">
      <cdr:nvSpPr>
        <cdr:cNvPr id="3" name="TextBox 3">
          <a:extLst xmlns:a="http://schemas.openxmlformats.org/drawingml/2006/main">
            <a:ext uri="{FF2B5EF4-FFF2-40B4-BE49-F238E27FC236}">
              <a16:creationId xmlns:a16="http://schemas.microsoft.com/office/drawing/2014/main" id="{519FA663-A40B-D2EE-582E-88789877A163}"/>
            </a:ext>
          </a:extLst>
        </cdr:cNvPr>
        <cdr:cNvSpPr txBox="1"/>
      </cdr:nvSpPr>
      <cdr:spPr>
        <a:xfrm xmlns:a="http://schemas.openxmlformats.org/drawingml/2006/main">
          <a:off x="2294872" y="3629377"/>
          <a:ext cx="436470" cy="40585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CH" sz="1800" dirty="0" err="1">
              <a:latin typeface="Symbol" pitchFamily="2" charset="2"/>
            </a:rPr>
            <a:t>q</a:t>
          </a:r>
          <a:r>
            <a:rPr lang="fr-CH" sz="1800" baseline="-25000" dirty="0" err="1"/>
            <a:t>B</a:t>
          </a:r>
          <a:endParaRPr lang="fr-CH" sz="1800" baseline="-25000" dirty="0"/>
        </a:p>
      </cdr:txBody>
    </cdr:sp>
  </cdr:relSizeAnchor>
  <cdr:relSizeAnchor xmlns:cdr="http://schemas.openxmlformats.org/drawingml/2006/chartDrawing">
    <cdr:from>
      <cdr:x>0.4831</cdr:x>
      <cdr:y>0.87799</cdr:y>
    </cdr:from>
    <cdr:to>
      <cdr:x>0.56013</cdr:x>
      <cdr:y>0.96219</cdr:y>
    </cdr:to>
    <cdr:sp macro="" textlink="">
      <cdr:nvSpPr>
        <cdr:cNvPr id="4" name="TextBox 3">
          <a:extLst xmlns:a="http://schemas.openxmlformats.org/drawingml/2006/main">
            <a:ext uri="{FF2B5EF4-FFF2-40B4-BE49-F238E27FC236}">
              <a16:creationId xmlns:a16="http://schemas.microsoft.com/office/drawing/2014/main" id="{5C782729-3CD8-C8F5-B284-172BABF245B8}"/>
            </a:ext>
          </a:extLst>
        </cdr:cNvPr>
        <cdr:cNvSpPr txBox="1"/>
      </cdr:nvSpPr>
      <cdr:spPr>
        <a:xfrm xmlns:a="http://schemas.openxmlformats.org/drawingml/2006/main">
          <a:off x="2737338" y="4232031"/>
          <a:ext cx="436464" cy="40585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CH" sz="1800" dirty="0" err="1">
              <a:latin typeface="Symbol" pitchFamily="2" charset="2"/>
            </a:rPr>
            <a:t>q</a:t>
          </a:r>
          <a:r>
            <a:rPr lang="fr-CH" sz="1800" baseline="-25000" dirty="0" err="1"/>
            <a:t>c</a:t>
          </a:r>
          <a:endParaRPr lang="fr-CH" sz="1800" baseline="-25000" dirty="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2B4181-6011-4284-A35F-6A2A5DAC156C}"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713533-17B1-49CE-A2AA-73966732A42C}"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76B357-1E28-44CD-996F-53934A62574D}"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E56B40-02F0-4A33-BF79-29225BA97BA9}"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2C059A-2AE2-4483-93A2-0DD1A53B733C}"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AFFAE8-7DEE-4354-8A92-11C6091EEA7C}"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4273C0-4814-4DD9-B122-40CB4ED08242}"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A3FC095-63CB-4D7D-85F8-10373F2EB369}"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AE9F582-798B-4021-8187-145EB57DA9F8}"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3F6D56-9255-4E62-8F97-6347DE58D364}"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A81E86-DCCF-4AFF-89B5-CA40217B5340}"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393C038-97C7-4DCA-B112-413F11DFCC58}"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chart" Target="../charts/chart8.xml"/><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0.png"/><Relationship Id="rId1" Type="http://schemas.openxmlformats.org/officeDocument/2006/relationships/slideLayout" Target="../slideLayouts/slideLayout1.xml"/><Relationship Id="rId5" Type="http://schemas.openxmlformats.org/officeDocument/2006/relationships/chart" Target="../charts/chart12.xml"/><Relationship Id="rId4" Type="http://schemas.openxmlformats.org/officeDocument/2006/relationships/chart" Target="../charts/char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tiff"/><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3.tiff"/><Relationship Id="rId5" Type="http://schemas.openxmlformats.org/officeDocument/2006/relationships/image" Target="../media/image52.jpeg"/><Relationship Id="rId4" Type="http://schemas.openxmlformats.org/officeDocument/2006/relationships/hyperlink" Target="http://www.holgermerlitz.de/image7x40/df_a.jpg"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56.tiff"/><Relationship Id="rId7" Type="http://schemas.openxmlformats.org/officeDocument/2006/relationships/image" Target="../media/image59.tiff"/><Relationship Id="rId2" Type="http://schemas.openxmlformats.org/officeDocument/2006/relationships/image" Target="../media/image55.tiff"/><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58.tiff"/><Relationship Id="rId4" Type="http://schemas.openxmlformats.org/officeDocument/2006/relationships/image" Target="../media/image57.tiff"/><Relationship Id="rId9"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jpeg"/><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3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wmf"/><Relationship Id="rId1" Type="http://schemas.openxmlformats.org/officeDocument/2006/relationships/slideLayout" Target="../slideLayouts/slideLayout1.xml"/><Relationship Id="rId5" Type="http://schemas.openxmlformats.org/officeDocument/2006/relationships/image" Target="../media/image15.tiff"/><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0" y="1779"/>
            <a:ext cx="12192000" cy="1200329"/>
          </a:xfrm>
          <a:prstGeom prst="rect">
            <a:avLst/>
          </a:prstGeom>
          <a:noFill/>
          <a:ln w="9525">
            <a:noFill/>
            <a:miter lim="800000"/>
            <a:headEnd/>
            <a:tailEnd/>
          </a:ln>
        </p:spPr>
        <p:txBody>
          <a:bodyPr wrap="square">
            <a:spAutoFit/>
          </a:bodyPr>
          <a:lstStyle/>
          <a:p>
            <a:pPr algn="ctr"/>
            <a:r>
              <a:rPr lang="fr-CH" sz="3600" dirty="0"/>
              <a:t>Ch. 2: La propagation de la lumière</a:t>
            </a:r>
          </a:p>
          <a:p>
            <a:pPr algn="ctr"/>
            <a:endParaRPr lang="fr-CH" dirty="0"/>
          </a:p>
          <a:p>
            <a:pPr algn="just"/>
            <a:r>
              <a:rPr lang="fr-CH" dirty="0"/>
              <a:t>La lumière qui traverse différents milieux peut subir plusieurs phénomènes physiques, selon le milieu:</a:t>
            </a:r>
          </a:p>
        </p:txBody>
      </p:sp>
      <p:grpSp>
        <p:nvGrpSpPr>
          <p:cNvPr id="11267" name="Group 28"/>
          <p:cNvGrpSpPr>
            <a:grpSpLocks/>
          </p:cNvGrpSpPr>
          <p:nvPr/>
        </p:nvGrpSpPr>
        <p:grpSpPr bwMode="auto">
          <a:xfrm>
            <a:off x="152400" y="4201442"/>
            <a:ext cx="6459111" cy="2297321"/>
            <a:chOff x="517" y="331"/>
            <a:chExt cx="4611" cy="1640"/>
          </a:xfrm>
        </p:grpSpPr>
        <p:sp>
          <p:nvSpPr>
            <p:cNvPr id="3098" name="Rectangle 26"/>
            <p:cNvSpPr>
              <a:spLocks noChangeArrowheads="1"/>
            </p:cNvSpPr>
            <p:nvPr/>
          </p:nvSpPr>
          <p:spPr bwMode="auto">
            <a:xfrm>
              <a:off x="1872" y="553"/>
              <a:ext cx="1536" cy="1296"/>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defRPr/>
              </a:pPr>
              <a:endParaRPr lang="en-US" dirty="0"/>
            </a:p>
          </p:txBody>
        </p:sp>
        <p:sp>
          <p:nvSpPr>
            <p:cNvPr id="11269" name="Line 7"/>
            <p:cNvSpPr>
              <a:spLocks noChangeShapeType="1"/>
            </p:cNvSpPr>
            <p:nvPr/>
          </p:nvSpPr>
          <p:spPr bwMode="auto">
            <a:xfrm>
              <a:off x="1142" y="771"/>
              <a:ext cx="747" cy="454"/>
            </a:xfrm>
            <a:prstGeom prst="line">
              <a:avLst/>
            </a:prstGeom>
            <a:noFill/>
            <a:ln w="152400" cmpd="tri">
              <a:solidFill>
                <a:srgbClr val="FF0000"/>
              </a:solidFill>
              <a:round/>
              <a:headEnd/>
              <a:tailEnd/>
            </a:ln>
          </p:spPr>
          <p:txBody>
            <a:bodyPr lIns="0" tIns="0" rIns="0" bIns="0"/>
            <a:lstStyle/>
            <a:p>
              <a:endParaRPr lang="en-US" dirty="0"/>
            </a:p>
          </p:txBody>
        </p:sp>
        <p:sp>
          <p:nvSpPr>
            <p:cNvPr id="11270" name="Line 5"/>
            <p:cNvSpPr>
              <a:spLocks noChangeShapeType="1"/>
            </p:cNvSpPr>
            <p:nvPr/>
          </p:nvSpPr>
          <p:spPr bwMode="auto">
            <a:xfrm>
              <a:off x="1872" y="1225"/>
              <a:ext cx="1536" cy="231"/>
            </a:xfrm>
            <a:prstGeom prst="line">
              <a:avLst/>
            </a:prstGeom>
            <a:noFill/>
            <a:ln w="152400" cmpd="tri">
              <a:solidFill>
                <a:srgbClr val="FF0000">
                  <a:alpha val="85000"/>
                </a:srgbClr>
              </a:solidFill>
              <a:round/>
              <a:headEnd/>
              <a:tailEnd type="stealth" w="med" len="med"/>
            </a:ln>
          </p:spPr>
          <p:txBody>
            <a:bodyPr lIns="0" tIns="0" rIns="0" bIns="0"/>
            <a:lstStyle/>
            <a:p>
              <a:endParaRPr lang="en-US" dirty="0"/>
            </a:p>
          </p:txBody>
        </p:sp>
        <p:sp>
          <p:nvSpPr>
            <p:cNvPr id="11271" name="Line 8"/>
            <p:cNvSpPr>
              <a:spLocks noChangeShapeType="1"/>
            </p:cNvSpPr>
            <p:nvPr/>
          </p:nvSpPr>
          <p:spPr bwMode="auto">
            <a:xfrm flipH="1">
              <a:off x="1200" y="1225"/>
              <a:ext cx="672" cy="432"/>
            </a:xfrm>
            <a:prstGeom prst="line">
              <a:avLst/>
            </a:prstGeom>
            <a:noFill/>
            <a:ln w="152400" cmpd="tri">
              <a:solidFill>
                <a:srgbClr val="FF0000">
                  <a:alpha val="30000"/>
                </a:srgbClr>
              </a:solidFill>
              <a:round/>
              <a:headEnd/>
              <a:tailEnd type="stealth" w="med" len="med"/>
            </a:ln>
          </p:spPr>
          <p:txBody>
            <a:bodyPr lIns="0" tIns="0" rIns="0" bIns="0"/>
            <a:lstStyle/>
            <a:p>
              <a:endParaRPr lang="en-US" dirty="0"/>
            </a:p>
          </p:txBody>
        </p:sp>
        <p:sp>
          <p:nvSpPr>
            <p:cNvPr id="11273" name="Text Box 16"/>
            <p:cNvSpPr txBox="1">
              <a:spLocks noChangeArrowheads="1"/>
            </p:cNvSpPr>
            <p:nvPr/>
          </p:nvSpPr>
          <p:spPr bwMode="auto">
            <a:xfrm>
              <a:off x="1909" y="1411"/>
              <a:ext cx="816" cy="198"/>
            </a:xfrm>
            <a:prstGeom prst="rect">
              <a:avLst/>
            </a:prstGeom>
            <a:noFill/>
            <a:ln w="9525">
              <a:noFill/>
              <a:miter lim="800000"/>
              <a:headEnd/>
              <a:tailEnd/>
            </a:ln>
          </p:spPr>
          <p:txBody>
            <a:bodyPr lIns="0" tIns="0" rIns="0" bIns="0">
              <a:spAutoFit/>
            </a:bodyPr>
            <a:lstStyle/>
            <a:p>
              <a:pPr>
                <a:spcBef>
                  <a:spcPct val="50000"/>
                </a:spcBef>
              </a:pPr>
              <a:r>
                <a:rPr lang="fr-CH" dirty="0"/>
                <a:t>Réfraction</a:t>
              </a:r>
            </a:p>
          </p:txBody>
        </p:sp>
        <p:sp>
          <p:nvSpPr>
            <p:cNvPr id="11275" name="Text Box 19"/>
            <p:cNvSpPr txBox="1">
              <a:spLocks noChangeArrowheads="1"/>
            </p:cNvSpPr>
            <p:nvPr/>
          </p:nvSpPr>
          <p:spPr bwMode="auto">
            <a:xfrm>
              <a:off x="1008" y="1657"/>
              <a:ext cx="816" cy="198"/>
            </a:xfrm>
            <a:prstGeom prst="rect">
              <a:avLst/>
            </a:prstGeom>
            <a:noFill/>
            <a:ln w="9525">
              <a:noFill/>
              <a:miter lim="800000"/>
              <a:headEnd/>
              <a:tailEnd/>
            </a:ln>
          </p:spPr>
          <p:txBody>
            <a:bodyPr lIns="0" tIns="0" rIns="0" bIns="0">
              <a:spAutoFit/>
            </a:bodyPr>
            <a:lstStyle/>
            <a:p>
              <a:pPr>
                <a:spcBef>
                  <a:spcPct val="50000"/>
                </a:spcBef>
              </a:pPr>
              <a:r>
                <a:rPr lang="fr-CH" dirty="0"/>
                <a:t>Réflexion</a:t>
              </a:r>
            </a:p>
          </p:txBody>
        </p:sp>
        <p:sp>
          <p:nvSpPr>
            <p:cNvPr id="11276" name="Text Box 22"/>
            <p:cNvSpPr txBox="1">
              <a:spLocks noChangeArrowheads="1"/>
            </p:cNvSpPr>
            <p:nvPr/>
          </p:nvSpPr>
          <p:spPr bwMode="auto">
            <a:xfrm>
              <a:off x="517" y="647"/>
              <a:ext cx="590" cy="198"/>
            </a:xfrm>
            <a:prstGeom prst="rect">
              <a:avLst/>
            </a:prstGeom>
            <a:noFill/>
            <a:ln w="9525">
              <a:noFill/>
              <a:miter lim="800000"/>
              <a:headEnd/>
              <a:tailEnd/>
            </a:ln>
          </p:spPr>
          <p:txBody>
            <a:bodyPr wrap="square" lIns="0" tIns="0" rIns="0" bIns="0">
              <a:spAutoFit/>
            </a:bodyPr>
            <a:lstStyle/>
            <a:p>
              <a:pPr>
                <a:spcBef>
                  <a:spcPct val="50000"/>
                </a:spcBef>
              </a:pPr>
              <a:r>
                <a:rPr lang="fr-CH" dirty="0"/>
                <a:t>Source</a:t>
              </a:r>
            </a:p>
          </p:txBody>
        </p:sp>
        <p:sp>
          <p:nvSpPr>
            <p:cNvPr id="11278" name="Text Box 22"/>
            <p:cNvSpPr txBox="1">
              <a:spLocks noChangeArrowheads="1"/>
            </p:cNvSpPr>
            <p:nvPr/>
          </p:nvSpPr>
          <p:spPr bwMode="auto">
            <a:xfrm>
              <a:off x="4120" y="1773"/>
              <a:ext cx="1008" cy="198"/>
            </a:xfrm>
            <a:prstGeom prst="rect">
              <a:avLst/>
            </a:prstGeom>
            <a:noFill/>
            <a:ln w="9525">
              <a:noFill/>
              <a:miter lim="800000"/>
              <a:headEnd/>
              <a:tailEnd/>
            </a:ln>
          </p:spPr>
          <p:txBody>
            <a:bodyPr wrap="square" lIns="0" tIns="0" rIns="0" bIns="0">
              <a:spAutoFit/>
            </a:bodyPr>
            <a:lstStyle/>
            <a:p>
              <a:pPr>
                <a:spcBef>
                  <a:spcPct val="50000"/>
                </a:spcBef>
              </a:pPr>
              <a:r>
                <a:rPr lang="fr-CH" dirty="0"/>
                <a:t>Transmission</a:t>
              </a:r>
            </a:p>
          </p:txBody>
        </p:sp>
        <p:sp>
          <p:nvSpPr>
            <p:cNvPr id="15" name="Text Box 14">
              <a:extLst>
                <a:ext uri="{FF2B5EF4-FFF2-40B4-BE49-F238E27FC236}">
                  <a16:creationId xmlns:a16="http://schemas.microsoft.com/office/drawing/2014/main" id="{479E34BF-F9B4-0A4D-8D1D-8B500F49390A}"/>
                </a:ext>
              </a:extLst>
            </p:cNvPr>
            <p:cNvSpPr txBox="1">
              <a:spLocks noChangeArrowheads="1"/>
            </p:cNvSpPr>
            <p:nvPr/>
          </p:nvSpPr>
          <p:spPr bwMode="auto">
            <a:xfrm>
              <a:off x="2229" y="672"/>
              <a:ext cx="816" cy="198"/>
            </a:xfrm>
            <a:prstGeom prst="rect">
              <a:avLst/>
            </a:prstGeom>
            <a:noFill/>
            <a:ln w="9525">
              <a:noFill/>
              <a:miter lim="800000"/>
              <a:headEnd/>
              <a:tailEnd/>
            </a:ln>
          </p:spPr>
          <p:txBody>
            <a:bodyPr lIns="0" tIns="0" rIns="0" bIns="0">
              <a:spAutoFit/>
            </a:bodyPr>
            <a:lstStyle/>
            <a:p>
              <a:pPr>
                <a:spcBef>
                  <a:spcPct val="50000"/>
                </a:spcBef>
              </a:pPr>
              <a:r>
                <a:rPr lang="fr-CH" dirty="0"/>
                <a:t>Dispersion</a:t>
              </a:r>
            </a:p>
          </p:txBody>
        </p:sp>
        <p:sp>
          <p:nvSpPr>
            <p:cNvPr id="55" name="Line 7">
              <a:extLst>
                <a:ext uri="{FF2B5EF4-FFF2-40B4-BE49-F238E27FC236}">
                  <a16:creationId xmlns:a16="http://schemas.microsoft.com/office/drawing/2014/main" id="{0C4ECE54-BD09-CB48-9039-360DA14A40A7}"/>
                </a:ext>
              </a:extLst>
            </p:cNvPr>
            <p:cNvSpPr>
              <a:spLocks noChangeShapeType="1"/>
            </p:cNvSpPr>
            <p:nvPr/>
          </p:nvSpPr>
          <p:spPr bwMode="auto">
            <a:xfrm>
              <a:off x="3380" y="1451"/>
              <a:ext cx="747" cy="454"/>
            </a:xfrm>
            <a:prstGeom prst="line">
              <a:avLst/>
            </a:prstGeom>
            <a:noFill/>
            <a:ln w="152400" cmpd="tri">
              <a:solidFill>
                <a:srgbClr val="FF0000">
                  <a:alpha val="70000"/>
                </a:srgbClr>
              </a:solidFill>
              <a:round/>
              <a:headEnd type="none" w="med" len="med"/>
              <a:tailEnd type="stealth" w="med" len="med"/>
            </a:ln>
          </p:spPr>
          <p:txBody>
            <a:bodyPr lIns="0" tIns="0" rIns="0" bIns="0"/>
            <a:lstStyle/>
            <a:p>
              <a:endParaRPr lang="en-US" dirty="0"/>
            </a:p>
          </p:txBody>
        </p:sp>
        <p:sp>
          <p:nvSpPr>
            <p:cNvPr id="42" name="Line 8">
              <a:extLst>
                <a:ext uri="{FF2B5EF4-FFF2-40B4-BE49-F238E27FC236}">
                  <a16:creationId xmlns:a16="http://schemas.microsoft.com/office/drawing/2014/main" id="{E9CD20E7-CE56-E742-952A-67219A7E7DDE}"/>
                </a:ext>
              </a:extLst>
            </p:cNvPr>
            <p:cNvSpPr>
              <a:spLocks noChangeShapeType="1"/>
            </p:cNvSpPr>
            <p:nvPr/>
          </p:nvSpPr>
          <p:spPr bwMode="auto">
            <a:xfrm flipH="1">
              <a:off x="2773" y="1463"/>
              <a:ext cx="573" cy="251"/>
            </a:xfrm>
            <a:prstGeom prst="line">
              <a:avLst/>
            </a:prstGeom>
            <a:noFill/>
            <a:ln w="152400" cmpd="tri">
              <a:solidFill>
                <a:srgbClr val="FF0000">
                  <a:alpha val="30000"/>
                </a:srgbClr>
              </a:solidFill>
              <a:round/>
              <a:headEnd/>
              <a:tailEnd type="stealth" w="med" len="med"/>
            </a:ln>
          </p:spPr>
          <p:txBody>
            <a:bodyPr lIns="0" tIns="0" rIns="0" bIns="0"/>
            <a:lstStyle/>
            <a:p>
              <a:endParaRPr lang="en-US" dirty="0"/>
            </a:p>
          </p:txBody>
        </p:sp>
        <p:sp>
          <p:nvSpPr>
            <p:cNvPr id="7" name="Text Box 14">
              <a:extLst>
                <a:ext uri="{FF2B5EF4-FFF2-40B4-BE49-F238E27FC236}">
                  <a16:creationId xmlns:a16="http://schemas.microsoft.com/office/drawing/2014/main" id="{FA61B808-F6C4-46A8-1E42-0E202200A46D}"/>
                </a:ext>
              </a:extLst>
            </p:cNvPr>
            <p:cNvSpPr txBox="1">
              <a:spLocks noChangeArrowheads="1"/>
            </p:cNvSpPr>
            <p:nvPr/>
          </p:nvSpPr>
          <p:spPr bwMode="auto">
            <a:xfrm>
              <a:off x="1878" y="331"/>
              <a:ext cx="1536" cy="198"/>
            </a:xfrm>
            <a:prstGeom prst="rect">
              <a:avLst/>
            </a:prstGeom>
            <a:noFill/>
            <a:ln w="9525">
              <a:noFill/>
              <a:miter lim="800000"/>
              <a:headEnd/>
              <a:tailEnd/>
            </a:ln>
          </p:spPr>
          <p:txBody>
            <a:bodyPr wrap="square" lIns="0" tIns="0" rIns="0" bIns="0">
              <a:spAutoFit/>
            </a:bodyPr>
            <a:lstStyle/>
            <a:p>
              <a:pPr algn="ctr">
                <a:spcBef>
                  <a:spcPct val="50000"/>
                </a:spcBef>
              </a:pPr>
              <a:r>
                <a:rPr lang="fr-CH" dirty="0">
                  <a:solidFill>
                    <a:srgbClr val="0070C0"/>
                  </a:solidFill>
                </a:rPr>
                <a:t>Diélectrique solide</a:t>
              </a:r>
            </a:p>
          </p:txBody>
        </p:sp>
      </p:grpSp>
      <p:grpSp>
        <p:nvGrpSpPr>
          <p:cNvPr id="4" name="Group 3">
            <a:extLst>
              <a:ext uri="{FF2B5EF4-FFF2-40B4-BE49-F238E27FC236}">
                <a16:creationId xmlns:a16="http://schemas.microsoft.com/office/drawing/2014/main" id="{83C867AF-2485-154A-89B5-4E6DFD274651}"/>
              </a:ext>
            </a:extLst>
          </p:cNvPr>
          <p:cNvGrpSpPr/>
          <p:nvPr/>
        </p:nvGrpSpPr>
        <p:grpSpPr>
          <a:xfrm>
            <a:off x="5474028" y="3105843"/>
            <a:ext cx="6565572" cy="2990157"/>
            <a:chOff x="5397828" y="2648643"/>
            <a:chExt cx="6565572" cy="2990157"/>
          </a:xfrm>
        </p:grpSpPr>
        <p:grpSp>
          <p:nvGrpSpPr>
            <p:cNvPr id="16" name="Group 28">
              <a:extLst>
                <a:ext uri="{FF2B5EF4-FFF2-40B4-BE49-F238E27FC236}">
                  <a16:creationId xmlns:a16="http://schemas.microsoft.com/office/drawing/2014/main" id="{F9790CCC-4E4A-874D-8493-B3AD3815D144}"/>
                </a:ext>
              </a:extLst>
            </p:cNvPr>
            <p:cNvGrpSpPr>
              <a:grpSpLocks/>
            </p:cNvGrpSpPr>
            <p:nvPr/>
          </p:nvGrpSpPr>
          <p:grpSpPr bwMode="auto">
            <a:xfrm>
              <a:off x="5397828" y="3047311"/>
              <a:ext cx="6565572" cy="2591489"/>
              <a:chOff x="485" y="553"/>
              <a:chExt cx="4687" cy="1850"/>
            </a:xfrm>
          </p:grpSpPr>
          <p:sp>
            <p:nvSpPr>
              <p:cNvPr id="17" name="Rectangle 26">
                <a:extLst>
                  <a:ext uri="{FF2B5EF4-FFF2-40B4-BE49-F238E27FC236}">
                    <a16:creationId xmlns:a16="http://schemas.microsoft.com/office/drawing/2014/main" id="{DA6B3D0B-21AF-424C-9949-F62E40E9FD1A}"/>
                  </a:ext>
                </a:extLst>
              </p:cNvPr>
              <p:cNvSpPr>
                <a:spLocks noChangeArrowheads="1"/>
              </p:cNvSpPr>
              <p:nvPr/>
            </p:nvSpPr>
            <p:spPr bwMode="auto">
              <a:xfrm>
                <a:off x="1872" y="553"/>
                <a:ext cx="1536" cy="1296"/>
              </a:xfrm>
              <a:prstGeom prst="rect">
                <a:avLst/>
              </a:prstGeom>
              <a:pattFill prst="pct5">
                <a:fgClr>
                  <a:schemeClr val="tx1"/>
                </a:fgClr>
                <a:bgClr>
                  <a:schemeClr val="bg1"/>
                </a:bgClr>
              </a:pattFill>
              <a:ln>
                <a:headEnd/>
                <a:tailEnd/>
              </a:ln>
            </p:spPr>
            <p:style>
              <a:lnRef idx="2">
                <a:schemeClr val="dk1"/>
              </a:lnRef>
              <a:fillRef idx="1">
                <a:schemeClr val="lt1"/>
              </a:fillRef>
              <a:effectRef idx="0">
                <a:schemeClr val="dk1"/>
              </a:effectRef>
              <a:fontRef idx="minor">
                <a:schemeClr val="dk1"/>
              </a:fontRef>
            </p:style>
            <p:txBody>
              <a:bodyPr wrap="none" anchor="ctr"/>
              <a:lstStyle/>
              <a:p>
                <a:pPr>
                  <a:defRPr/>
                </a:pPr>
                <a:endParaRPr lang="en-US" dirty="0"/>
              </a:p>
            </p:txBody>
          </p:sp>
          <p:sp>
            <p:nvSpPr>
              <p:cNvPr id="18" name="Line 9">
                <a:extLst>
                  <a:ext uri="{FF2B5EF4-FFF2-40B4-BE49-F238E27FC236}">
                    <a16:creationId xmlns:a16="http://schemas.microsoft.com/office/drawing/2014/main" id="{69A14665-B05E-6B4D-AA63-1A7CFCE5A1D4}"/>
                  </a:ext>
                </a:extLst>
              </p:cNvPr>
              <p:cNvSpPr>
                <a:spLocks noChangeShapeType="1"/>
              </p:cNvSpPr>
              <p:nvPr/>
            </p:nvSpPr>
            <p:spPr bwMode="auto">
              <a:xfrm flipH="1">
                <a:off x="2640" y="1225"/>
                <a:ext cx="0" cy="960"/>
              </a:xfrm>
              <a:prstGeom prst="line">
                <a:avLst/>
              </a:prstGeom>
              <a:noFill/>
              <a:ln w="152400" cmpd="tri">
                <a:solidFill>
                  <a:srgbClr val="FF0000">
                    <a:alpha val="20000"/>
                  </a:srgbClr>
                </a:solidFill>
                <a:round/>
                <a:headEnd/>
                <a:tailEnd type="stealth" w="med" len="med"/>
              </a:ln>
            </p:spPr>
            <p:txBody>
              <a:bodyPr/>
              <a:lstStyle/>
              <a:p>
                <a:endParaRPr lang="en-US" dirty="0"/>
              </a:p>
            </p:txBody>
          </p:sp>
          <p:sp>
            <p:nvSpPr>
              <p:cNvPr id="19" name="Line 7">
                <a:extLst>
                  <a:ext uri="{FF2B5EF4-FFF2-40B4-BE49-F238E27FC236}">
                    <a16:creationId xmlns:a16="http://schemas.microsoft.com/office/drawing/2014/main" id="{16D3DAAA-25AB-1D41-9F64-DC3141995DD1}"/>
                  </a:ext>
                </a:extLst>
              </p:cNvPr>
              <p:cNvSpPr>
                <a:spLocks noChangeShapeType="1"/>
              </p:cNvSpPr>
              <p:nvPr/>
            </p:nvSpPr>
            <p:spPr bwMode="auto">
              <a:xfrm>
                <a:off x="1200" y="1225"/>
                <a:ext cx="1440" cy="0"/>
              </a:xfrm>
              <a:prstGeom prst="line">
                <a:avLst/>
              </a:prstGeom>
              <a:noFill/>
              <a:ln w="152400" cmpd="tri">
                <a:solidFill>
                  <a:srgbClr val="FF0000"/>
                </a:solidFill>
                <a:round/>
                <a:headEnd/>
                <a:tailEnd/>
              </a:ln>
            </p:spPr>
            <p:txBody>
              <a:bodyPr/>
              <a:lstStyle/>
              <a:p>
                <a:endParaRPr lang="en-US" dirty="0"/>
              </a:p>
            </p:txBody>
          </p:sp>
          <p:sp>
            <p:nvSpPr>
              <p:cNvPr id="20" name="Line 5">
                <a:extLst>
                  <a:ext uri="{FF2B5EF4-FFF2-40B4-BE49-F238E27FC236}">
                    <a16:creationId xmlns:a16="http://schemas.microsoft.com/office/drawing/2014/main" id="{CAE80980-055F-F04A-A5BE-B00662DCA7C9}"/>
                  </a:ext>
                </a:extLst>
              </p:cNvPr>
              <p:cNvSpPr>
                <a:spLocks noChangeShapeType="1"/>
              </p:cNvSpPr>
              <p:nvPr/>
            </p:nvSpPr>
            <p:spPr bwMode="auto">
              <a:xfrm>
                <a:off x="2544" y="1225"/>
                <a:ext cx="1440" cy="0"/>
              </a:xfrm>
              <a:prstGeom prst="line">
                <a:avLst/>
              </a:prstGeom>
              <a:noFill/>
              <a:ln w="152400" cmpd="tri">
                <a:solidFill>
                  <a:srgbClr val="FF0000">
                    <a:alpha val="70000"/>
                  </a:srgbClr>
                </a:solidFill>
                <a:round/>
                <a:headEnd/>
                <a:tailEnd type="stealth" w="med" len="med"/>
              </a:ln>
            </p:spPr>
            <p:txBody>
              <a:bodyPr/>
              <a:lstStyle/>
              <a:p>
                <a:endParaRPr lang="en-US" dirty="0"/>
              </a:p>
            </p:txBody>
          </p:sp>
          <p:sp>
            <p:nvSpPr>
              <p:cNvPr id="24" name="Text Box 18">
                <a:extLst>
                  <a:ext uri="{FF2B5EF4-FFF2-40B4-BE49-F238E27FC236}">
                    <a16:creationId xmlns:a16="http://schemas.microsoft.com/office/drawing/2014/main" id="{BD986383-1691-0945-8909-5B70DD6DE5C2}"/>
                  </a:ext>
                </a:extLst>
              </p:cNvPr>
              <p:cNvSpPr txBox="1">
                <a:spLocks noChangeArrowheads="1"/>
              </p:cNvSpPr>
              <p:nvPr/>
            </p:nvSpPr>
            <p:spPr bwMode="auto">
              <a:xfrm>
                <a:off x="1929" y="2139"/>
                <a:ext cx="1704" cy="264"/>
              </a:xfrm>
              <a:prstGeom prst="rect">
                <a:avLst/>
              </a:prstGeom>
              <a:noFill/>
              <a:ln w="9525">
                <a:noFill/>
                <a:miter lim="800000"/>
                <a:headEnd/>
                <a:tailEnd/>
              </a:ln>
            </p:spPr>
            <p:txBody>
              <a:bodyPr wrap="square">
                <a:spAutoFit/>
              </a:bodyPr>
              <a:lstStyle/>
              <a:p>
                <a:pPr>
                  <a:spcBef>
                    <a:spcPct val="50000"/>
                  </a:spcBef>
                </a:pPr>
                <a:r>
                  <a:rPr lang="fr-CH" dirty="0"/>
                  <a:t>Diffusion (</a:t>
                </a:r>
                <a:r>
                  <a:rPr lang="fr-CH" dirty="0" err="1"/>
                  <a:t>Scattering</a:t>
                </a:r>
                <a:r>
                  <a:rPr lang="fr-CH"/>
                  <a:t>)</a:t>
                </a:r>
              </a:p>
            </p:txBody>
          </p:sp>
          <p:sp>
            <p:nvSpPr>
              <p:cNvPr id="26" name="Text Box 22">
                <a:extLst>
                  <a:ext uri="{FF2B5EF4-FFF2-40B4-BE49-F238E27FC236}">
                    <a16:creationId xmlns:a16="http://schemas.microsoft.com/office/drawing/2014/main" id="{003B280C-6DCF-864D-BC0E-870EEB78D4D2}"/>
                  </a:ext>
                </a:extLst>
              </p:cNvPr>
              <p:cNvSpPr txBox="1">
                <a:spLocks noChangeArrowheads="1"/>
              </p:cNvSpPr>
              <p:nvPr/>
            </p:nvSpPr>
            <p:spPr bwMode="auto">
              <a:xfrm>
                <a:off x="485" y="1094"/>
                <a:ext cx="694" cy="264"/>
              </a:xfrm>
              <a:prstGeom prst="rect">
                <a:avLst/>
              </a:prstGeom>
              <a:noFill/>
              <a:ln w="9525">
                <a:noFill/>
                <a:miter lim="800000"/>
                <a:headEnd/>
                <a:tailEnd/>
              </a:ln>
            </p:spPr>
            <p:txBody>
              <a:bodyPr wrap="square">
                <a:spAutoFit/>
              </a:bodyPr>
              <a:lstStyle/>
              <a:p>
                <a:pPr>
                  <a:spcBef>
                    <a:spcPct val="50000"/>
                  </a:spcBef>
                </a:pPr>
                <a:r>
                  <a:rPr lang="fr-CH"/>
                  <a:t>Source</a:t>
                </a:r>
              </a:p>
            </p:txBody>
          </p:sp>
          <p:sp>
            <p:nvSpPr>
              <p:cNvPr id="27" name="Text Box 22">
                <a:extLst>
                  <a:ext uri="{FF2B5EF4-FFF2-40B4-BE49-F238E27FC236}">
                    <a16:creationId xmlns:a16="http://schemas.microsoft.com/office/drawing/2014/main" id="{A84BEC56-3175-C642-9184-EEC47D92CB6A}"/>
                  </a:ext>
                </a:extLst>
              </p:cNvPr>
              <p:cNvSpPr txBox="1">
                <a:spLocks noChangeArrowheads="1"/>
              </p:cNvSpPr>
              <p:nvPr/>
            </p:nvSpPr>
            <p:spPr bwMode="auto">
              <a:xfrm>
                <a:off x="4032" y="1106"/>
                <a:ext cx="1140" cy="264"/>
              </a:xfrm>
              <a:prstGeom prst="rect">
                <a:avLst/>
              </a:prstGeom>
              <a:noFill/>
              <a:ln w="9525">
                <a:noFill/>
                <a:miter lim="800000"/>
                <a:headEnd/>
                <a:tailEnd/>
              </a:ln>
            </p:spPr>
            <p:txBody>
              <a:bodyPr wrap="square">
                <a:spAutoFit/>
              </a:bodyPr>
              <a:lstStyle/>
              <a:p>
                <a:pPr>
                  <a:spcBef>
                    <a:spcPct val="50000"/>
                  </a:spcBef>
                </a:pPr>
                <a:r>
                  <a:rPr lang="fr-CH"/>
                  <a:t>Transmission</a:t>
                </a:r>
              </a:p>
            </p:txBody>
          </p:sp>
        </p:grpSp>
        <p:sp>
          <p:nvSpPr>
            <p:cNvPr id="36" name="TextBox 35">
              <a:extLst>
                <a:ext uri="{FF2B5EF4-FFF2-40B4-BE49-F238E27FC236}">
                  <a16:creationId xmlns:a16="http://schemas.microsoft.com/office/drawing/2014/main" id="{8D90BB42-E331-9F44-8519-68490F56072F}"/>
                </a:ext>
              </a:extLst>
            </p:cNvPr>
            <p:cNvSpPr txBox="1"/>
            <p:nvPr/>
          </p:nvSpPr>
          <p:spPr>
            <a:xfrm>
              <a:off x="7340744" y="2648643"/>
              <a:ext cx="2151636" cy="369332"/>
            </a:xfrm>
            <a:prstGeom prst="rect">
              <a:avLst/>
            </a:prstGeom>
            <a:noFill/>
          </p:spPr>
          <p:txBody>
            <a:bodyPr wrap="square" rtlCol="0">
              <a:spAutoFit/>
            </a:bodyPr>
            <a:lstStyle/>
            <a:p>
              <a:pPr algn="ctr"/>
              <a:r>
                <a:rPr lang="fr-CH" dirty="0">
                  <a:solidFill>
                    <a:srgbClr val="0070C0"/>
                  </a:solidFill>
                </a:rPr>
                <a:t>Gaz/aérosol</a:t>
              </a:r>
            </a:p>
          </p:txBody>
        </p:sp>
      </p:grpSp>
      <p:grpSp>
        <p:nvGrpSpPr>
          <p:cNvPr id="5" name="Group 4">
            <a:extLst>
              <a:ext uri="{FF2B5EF4-FFF2-40B4-BE49-F238E27FC236}">
                <a16:creationId xmlns:a16="http://schemas.microsoft.com/office/drawing/2014/main" id="{3BBBFDF8-C71A-544A-B991-1C735A562762}"/>
              </a:ext>
            </a:extLst>
          </p:cNvPr>
          <p:cNvGrpSpPr/>
          <p:nvPr/>
        </p:nvGrpSpPr>
        <p:grpSpPr>
          <a:xfrm>
            <a:off x="152400" y="1524864"/>
            <a:ext cx="6267201" cy="2184775"/>
            <a:chOff x="228600" y="4507468"/>
            <a:chExt cx="6267201" cy="2184775"/>
          </a:xfrm>
        </p:grpSpPr>
        <p:grpSp>
          <p:nvGrpSpPr>
            <p:cNvPr id="29" name="Group 28">
              <a:extLst>
                <a:ext uri="{FF2B5EF4-FFF2-40B4-BE49-F238E27FC236}">
                  <a16:creationId xmlns:a16="http://schemas.microsoft.com/office/drawing/2014/main" id="{46702255-9513-7F49-8162-DE3156665961}"/>
                </a:ext>
              </a:extLst>
            </p:cNvPr>
            <p:cNvGrpSpPr>
              <a:grpSpLocks/>
            </p:cNvGrpSpPr>
            <p:nvPr/>
          </p:nvGrpSpPr>
          <p:grpSpPr bwMode="auto">
            <a:xfrm>
              <a:off x="228600" y="4876800"/>
              <a:ext cx="6267201" cy="1815443"/>
              <a:chOff x="576" y="553"/>
              <a:chExt cx="4474" cy="1296"/>
            </a:xfrm>
          </p:grpSpPr>
          <p:sp>
            <p:nvSpPr>
              <p:cNvPr id="30" name="Rectangle 26">
                <a:extLst>
                  <a:ext uri="{FF2B5EF4-FFF2-40B4-BE49-F238E27FC236}">
                    <a16:creationId xmlns:a16="http://schemas.microsoft.com/office/drawing/2014/main" id="{7E9C2633-B9F2-2C48-AB17-08A94D464767}"/>
                  </a:ext>
                </a:extLst>
              </p:cNvPr>
              <p:cNvSpPr>
                <a:spLocks noChangeArrowheads="1"/>
              </p:cNvSpPr>
              <p:nvPr/>
            </p:nvSpPr>
            <p:spPr bwMode="auto">
              <a:xfrm>
                <a:off x="1872" y="553"/>
                <a:ext cx="1536" cy="1296"/>
              </a:xfrm>
              <a:prstGeom prst="rect">
                <a:avLst/>
              </a:prstGeom>
              <a:gradFill rotWithShape="1">
                <a:gsLst>
                  <a:gs pos="0">
                    <a:schemeClr val="accent2">
                      <a:alpha val="10001"/>
                    </a:schemeClr>
                  </a:gs>
                  <a:gs pos="100000">
                    <a:schemeClr val="accent2">
                      <a:gamma/>
                      <a:shade val="46275"/>
                      <a:invGamma/>
                      <a:alpha val="70000"/>
                    </a:schemeClr>
                  </a:gs>
                </a:gsLst>
                <a:lin ang="0" scaled="1"/>
              </a:gradFill>
              <a:ln w="9525">
                <a:noFill/>
                <a:miter lim="800000"/>
                <a:headEnd/>
                <a:tailEnd/>
              </a:ln>
              <a:effectLst/>
            </p:spPr>
            <p:txBody>
              <a:bodyPr wrap="none" anchor="ctr"/>
              <a:lstStyle/>
              <a:p>
                <a:pPr>
                  <a:defRPr/>
                </a:pPr>
                <a:endParaRPr lang="en-US"/>
              </a:p>
            </p:txBody>
          </p:sp>
          <p:sp>
            <p:nvSpPr>
              <p:cNvPr id="32" name="Line 7">
                <a:extLst>
                  <a:ext uri="{FF2B5EF4-FFF2-40B4-BE49-F238E27FC236}">
                    <a16:creationId xmlns:a16="http://schemas.microsoft.com/office/drawing/2014/main" id="{978B2F61-DAB7-6147-AA6E-086938B5960F}"/>
                  </a:ext>
                </a:extLst>
              </p:cNvPr>
              <p:cNvSpPr>
                <a:spLocks noChangeShapeType="1"/>
              </p:cNvSpPr>
              <p:nvPr/>
            </p:nvSpPr>
            <p:spPr bwMode="auto">
              <a:xfrm>
                <a:off x="1200" y="1225"/>
                <a:ext cx="689" cy="0"/>
              </a:xfrm>
              <a:prstGeom prst="line">
                <a:avLst/>
              </a:prstGeom>
              <a:noFill/>
              <a:ln w="152400" cmpd="tri">
                <a:solidFill>
                  <a:srgbClr val="FF0000"/>
                </a:solidFill>
                <a:round/>
                <a:headEnd/>
                <a:tailEnd/>
              </a:ln>
            </p:spPr>
            <p:txBody>
              <a:bodyPr/>
              <a:lstStyle/>
              <a:p>
                <a:endParaRPr lang="en-US"/>
              </a:p>
            </p:txBody>
          </p:sp>
          <p:sp>
            <p:nvSpPr>
              <p:cNvPr id="33" name="Line 5">
                <a:extLst>
                  <a:ext uri="{FF2B5EF4-FFF2-40B4-BE49-F238E27FC236}">
                    <a16:creationId xmlns:a16="http://schemas.microsoft.com/office/drawing/2014/main" id="{196D4D19-D00E-A948-B60F-175CA28A0D42}"/>
                  </a:ext>
                </a:extLst>
              </p:cNvPr>
              <p:cNvSpPr>
                <a:spLocks noChangeShapeType="1"/>
              </p:cNvSpPr>
              <p:nvPr/>
            </p:nvSpPr>
            <p:spPr bwMode="auto">
              <a:xfrm>
                <a:off x="3397" y="1225"/>
                <a:ext cx="587" cy="0"/>
              </a:xfrm>
              <a:prstGeom prst="line">
                <a:avLst/>
              </a:prstGeom>
              <a:noFill/>
              <a:ln w="152400" cmpd="tri">
                <a:solidFill>
                  <a:srgbClr val="FF0000">
                    <a:alpha val="20000"/>
                  </a:srgbClr>
                </a:solidFill>
                <a:round/>
                <a:headEnd/>
                <a:tailEnd type="stealth" w="med" len="med"/>
              </a:ln>
            </p:spPr>
            <p:txBody>
              <a:bodyPr/>
              <a:lstStyle/>
              <a:p>
                <a:endParaRPr lang="en-US"/>
              </a:p>
            </p:txBody>
          </p:sp>
          <p:sp>
            <p:nvSpPr>
              <p:cNvPr id="34" name="Line 8">
                <a:extLst>
                  <a:ext uri="{FF2B5EF4-FFF2-40B4-BE49-F238E27FC236}">
                    <a16:creationId xmlns:a16="http://schemas.microsoft.com/office/drawing/2014/main" id="{01E60F3F-ED53-8A45-8F68-17EC8CAEDC73}"/>
                  </a:ext>
                </a:extLst>
              </p:cNvPr>
              <p:cNvSpPr>
                <a:spLocks noChangeShapeType="1"/>
              </p:cNvSpPr>
              <p:nvPr/>
            </p:nvSpPr>
            <p:spPr bwMode="auto">
              <a:xfrm flipH="1" flipV="1">
                <a:off x="1296" y="1225"/>
                <a:ext cx="576" cy="0"/>
              </a:xfrm>
              <a:prstGeom prst="line">
                <a:avLst/>
              </a:prstGeom>
              <a:noFill/>
              <a:ln w="152400" cmpd="tri">
                <a:solidFill>
                  <a:srgbClr val="FF0000">
                    <a:alpha val="70000"/>
                  </a:srgbClr>
                </a:solidFill>
                <a:round/>
                <a:headEnd/>
                <a:tailEnd type="stealth" w="med" len="med"/>
              </a:ln>
            </p:spPr>
            <p:txBody>
              <a:bodyPr/>
              <a:lstStyle/>
              <a:p>
                <a:endParaRPr lang="en-US"/>
              </a:p>
            </p:txBody>
          </p:sp>
          <p:sp>
            <p:nvSpPr>
              <p:cNvPr id="35" name="Text Box 14">
                <a:extLst>
                  <a:ext uri="{FF2B5EF4-FFF2-40B4-BE49-F238E27FC236}">
                    <a16:creationId xmlns:a16="http://schemas.microsoft.com/office/drawing/2014/main" id="{889237C2-040C-4F4B-89A0-D937CD4A14D8}"/>
                  </a:ext>
                </a:extLst>
              </p:cNvPr>
              <p:cNvSpPr txBox="1">
                <a:spLocks noChangeArrowheads="1"/>
              </p:cNvSpPr>
              <p:nvPr/>
            </p:nvSpPr>
            <p:spPr bwMode="auto">
              <a:xfrm>
                <a:off x="2176" y="890"/>
                <a:ext cx="923" cy="264"/>
              </a:xfrm>
              <a:prstGeom prst="rect">
                <a:avLst/>
              </a:prstGeom>
              <a:noFill/>
              <a:ln w="9525">
                <a:noFill/>
                <a:miter lim="800000"/>
                <a:headEnd/>
                <a:tailEnd/>
              </a:ln>
            </p:spPr>
            <p:txBody>
              <a:bodyPr wrap="square">
                <a:spAutoFit/>
              </a:bodyPr>
              <a:lstStyle/>
              <a:p>
                <a:pPr>
                  <a:spcBef>
                    <a:spcPct val="50000"/>
                  </a:spcBef>
                </a:pPr>
                <a:r>
                  <a:rPr lang="fr-CH"/>
                  <a:t>Absorption</a:t>
                </a:r>
              </a:p>
            </p:txBody>
          </p:sp>
          <p:sp>
            <p:nvSpPr>
              <p:cNvPr id="38" name="Text Box 19">
                <a:extLst>
                  <a:ext uri="{FF2B5EF4-FFF2-40B4-BE49-F238E27FC236}">
                    <a16:creationId xmlns:a16="http://schemas.microsoft.com/office/drawing/2014/main" id="{9628DDED-9444-374F-BA6D-C6B3B36C5048}"/>
                  </a:ext>
                </a:extLst>
              </p:cNvPr>
              <p:cNvSpPr txBox="1">
                <a:spLocks noChangeArrowheads="1"/>
              </p:cNvSpPr>
              <p:nvPr/>
            </p:nvSpPr>
            <p:spPr bwMode="auto">
              <a:xfrm>
                <a:off x="876" y="1317"/>
                <a:ext cx="816" cy="264"/>
              </a:xfrm>
              <a:prstGeom prst="rect">
                <a:avLst/>
              </a:prstGeom>
              <a:noFill/>
              <a:ln w="9525">
                <a:noFill/>
                <a:miter lim="800000"/>
                <a:headEnd/>
                <a:tailEnd/>
              </a:ln>
            </p:spPr>
            <p:txBody>
              <a:bodyPr>
                <a:spAutoFit/>
              </a:bodyPr>
              <a:lstStyle/>
              <a:p>
                <a:pPr>
                  <a:spcBef>
                    <a:spcPct val="50000"/>
                  </a:spcBef>
                </a:pPr>
                <a:r>
                  <a:rPr lang="fr-CH"/>
                  <a:t>Réflexion</a:t>
                </a:r>
              </a:p>
            </p:txBody>
          </p:sp>
          <p:sp>
            <p:nvSpPr>
              <p:cNvPr id="39" name="Text Box 22">
                <a:extLst>
                  <a:ext uri="{FF2B5EF4-FFF2-40B4-BE49-F238E27FC236}">
                    <a16:creationId xmlns:a16="http://schemas.microsoft.com/office/drawing/2014/main" id="{373F6E47-B8E2-BF41-9540-0BC98EBE7FB9}"/>
                  </a:ext>
                </a:extLst>
              </p:cNvPr>
              <p:cNvSpPr txBox="1">
                <a:spLocks noChangeArrowheads="1"/>
              </p:cNvSpPr>
              <p:nvPr/>
            </p:nvSpPr>
            <p:spPr bwMode="auto">
              <a:xfrm>
                <a:off x="576" y="1093"/>
                <a:ext cx="720" cy="264"/>
              </a:xfrm>
              <a:prstGeom prst="rect">
                <a:avLst/>
              </a:prstGeom>
              <a:noFill/>
              <a:ln w="9525">
                <a:noFill/>
                <a:miter lim="800000"/>
                <a:headEnd/>
                <a:tailEnd/>
              </a:ln>
            </p:spPr>
            <p:txBody>
              <a:bodyPr wrap="square">
                <a:spAutoFit/>
              </a:bodyPr>
              <a:lstStyle/>
              <a:p>
                <a:pPr>
                  <a:spcBef>
                    <a:spcPct val="50000"/>
                  </a:spcBef>
                </a:pPr>
                <a:r>
                  <a:rPr lang="fr-CH" dirty="0"/>
                  <a:t>Source</a:t>
                </a:r>
              </a:p>
            </p:txBody>
          </p:sp>
          <p:sp>
            <p:nvSpPr>
              <p:cNvPr id="40" name="Text Box 22">
                <a:extLst>
                  <a:ext uri="{FF2B5EF4-FFF2-40B4-BE49-F238E27FC236}">
                    <a16:creationId xmlns:a16="http://schemas.microsoft.com/office/drawing/2014/main" id="{C67C8E33-E1B3-7E46-B87D-E27C0E2C15EE}"/>
                  </a:ext>
                </a:extLst>
              </p:cNvPr>
              <p:cNvSpPr txBox="1">
                <a:spLocks noChangeArrowheads="1"/>
              </p:cNvSpPr>
              <p:nvPr/>
            </p:nvSpPr>
            <p:spPr bwMode="auto">
              <a:xfrm>
                <a:off x="3919" y="1108"/>
                <a:ext cx="1131" cy="264"/>
              </a:xfrm>
              <a:prstGeom prst="rect">
                <a:avLst/>
              </a:prstGeom>
              <a:noFill/>
              <a:ln w="9525">
                <a:noFill/>
                <a:miter lim="800000"/>
                <a:headEnd/>
                <a:tailEnd/>
              </a:ln>
            </p:spPr>
            <p:txBody>
              <a:bodyPr wrap="square">
                <a:spAutoFit/>
              </a:bodyPr>
              <a:lstStyle/>
              <a:p>
                <a:pPr>
                  <a:spcBef>
                    <a:spcPct val="50000"/>
                  </a:spcBef>
                </a:pPr>
                <a:r>
                  <a:rPr lang="fr-CH"/>
                  <a:t>Transmission</a:t>
                </a:r>
              </a:p>
            </p:txBody>
          </p:sp>
          <p:sp>
            <p:nvSpPr>
              <p:cNvPr id="41" name="Line 5">
                <a:extLst>
                  <a:ext uri="{FF2B5EF4-FFF2-40B4-BE49-F238E27FC236}">
                    <a16:creationId xmlns:a16="http://schemas.microsoft.com/office/drawing/2014/main" id="{181E8AE7-5FDC-5A4C-B15E-D50FD80B9297}"/>
                  </a:ext>
                </a:extLst>
              </p:cNvPr>
              <p:cNvSpPr>
                <a:spLocks noChangeShapeType="1"/>
              </p:cNvSpPr>
              <p:nvPr/>
            </p:nvSpPr>
            <p:spPr bwMode="auto">
              <a:xfrm>
                <a:off x="1872" y="1225"/>
                <a:ext cx="1525" cy="0"/>
              </a:xfrm>
              <a:prstGeom prst="line">
                <a:avLst/>
              </a:prstGeom>
              <a:noFill/>
              <a:ln w="152400" cmpd="tri">
                <a:gradFill flip="none" rotWithShape="1">
                  <a:gsLst>
                    <a:gs pos="0">
                      <a:srgbClr val="FF0000">
                        <a:lumMod val="100000"/>
                      </a:srgbClr>
                    </a:gs>
                    <a:gs pos="100000">
                      <a:schemeClr val="accent3">
                        <a:alpha val="20000"/>
                        <a:lumMod val="0"/>
                        <a:lumOff val="100000"/>
                      </a:schemeClr>
                    </a:gs>
                  </a:gsLst>
                  <a:lin ang="0" scaled="0"/>
                  <a:tileRect/>
                </a:gradFill>
                <a:round/>
                <a:headEnd/>
                <a:tailEnd type="none" w="med" len="med"/>
              </a:ln>
            </p:spPr>
            <p:txBody>
              <a:bodyPr/>
              <a:lstStyle/>
              <a:p>
                <a:endParaRPr lang="en-US"/>
              </a:p>
            </p:txBody>
          </p:sp>
        </p:grpSp>
        <p:sp>
          <p:nvSpPr>
            <p:cNvPr id="37" name="TextBox 36">
              <a:extLst>
                <a:ext uri="{FF2B5EF4-FFF2-40B4-BE49-F238E27FC236}">
                  <a16:creationId xmlns:a16="http://schemas.microsoft.com/office/drawing/2014/main" id="{A51D1BE0-1C67-9047-9604-ADB0B4E1A1CC}"/>
                </a:ext>
              </a:extLst>
            </p:cNvPr>
            <p:cNvSpPr txBox="1"/>
            <p:nvPr/>
          </p:nvSpPr>
          <p:spPr>
            <a:xfrm>
              <a:off x="2044042" y="4507468"/>
              <a:ext cx="2136227" cy="369332"/>
            </a:xfrm>
            <a:prstGeom prst="rect">
              <a:avLst/>
            </a:prstGeom>
            <a:noFill/>
          </p:spPr>
          <p:txBody>
            <a:bodyPr wrap="square" rtlCol="0">
              <a:spAutoFit/>
            </a:bodyPr>
            <a:lstStyle/>
            <a:p>
              <a:pPr algn="ctr"/>
              <a:r>
                <a:rPr lang="fr-CH" dirty="0">
                  <a:solidFill>
                    <a:srgbClr val="0070C0"/>
                  </a:solidFill>
                </a:rPr>
                <a:t>Conducteur</a:t>
              </a:r>
            </a:p>
          </p:txBody>
        </p:sp>
      </p:grpSp>
      <p:sp>
        <p:nvSpPr>
          <p:cNvPr id="6" name="TextBox 5">
            <a:extLst>
              <a:ext uri="{FF2B5EF4-FFF2-40B4-BE49-F238E27FC236}">
                <a16:creationId xmlns:a16="http://schemas.microsoft.com/office/drawing/2014/main" id="{828C7D89-1F75-8A47-8121-57B983B7245D}"/>
              </a:ext>
            </a:extLst>
          </p:cNvPr>
          <p:cNvSpPr txBox="1"/>
          <p:nvPr/>
        </p:nvSpPr>
        <p:spPr>
          <a:xfrm>
            <a:off x="978875" y="1452718"/>
            <a:ext cx="385042" cy="523220"/>
          </a:xfrm>
          <a:prstGeom prst="rect">
            <a:avLst/>
          </a:prstGeom>
          <a:noFill/>
        </p:spPr>
        <p:txBody>
          <a:bodyPr wrap="none" rtlCol="0">
            <a:spAutoFit/>
          </a:bodyPr>
          <a:lstStyle/>
          <a:p>
            <a:r>
              <a:rPr lang="en-US" sz="2800" dirty="0"/>
              <a:t>1</a:t>
            </a:r>
          </a:p>
        </p:txBody>
      </p:sp>
      <p:sp>
        <p:nvSpPr>
          <p:cNvPr id="43" name="TextBox 42">
            <a:extLst>
              <a:ext uri="{FF2B5EF4-FFF2-40B4-BE49-F238E27FC236}">
                <a16:creationId xmlns:a16="http://schemas.microsoft.com/office/drawing/2014/main" id="{C474E29A-7C32-8F40-A9E0-3A72B23758C2}"/>
              </a:ext>
            </a:extLst>
          </p:cNvPr>
          <p:cNvSpPr txBox="1"/>
          <p:nvPr/>
        </p:nvSpPr>
        <p:spPr>
          <a:xfrm>
            <a:off x="6753753" y="3072613"/>
            <a:ext cx="385042" cy="523220"/>
          </a:xfrm>
          <a:prstGeom prst="rect">
            <a:avLst/>
          </a:prstGeom>
          <a:noFill/>
        </p:spPr>
        <p:txBody>
          <a:bodyPr wrap="none" rtlCol="0">
            <a:spAutoFit/>
          </a:bodyPr>
          <a:lstStyle/>
          <a:p>
            <a:r>
              <a:rPr lang="en-US" sz="2800" dirty="0"/>
              <a:t>2</a:t>
            </a:r>
          </a:p>
        </p:txBody>
      </p:sp>
      <p:sp>
        <p:nvSpPr>
          <p:cNvPr id="44" name="TextBox 43">
            <a:extLst>
              <a:ext uri="{FF2B5EF4-FFF2-40B4-BE49-F238E27FC236}">
                <a16:creationId xmlns:a16="http://schemas.microsoft.com/office/drawing/2014/main" id="{CDAAA5A5-948B-AF45-821C-1B7B67D7E0CF}"/>
              </a:ext>
            </a:extLst>
          </p:cNvPr>
          <p:cNvSpPr txBox="1"/>
          <p:nvPr/>
        </p:nvSpPr>
        <p:spPr>
          <a:xfrm>
            <a:off x="983078" y="4081964"/>
            <a:ext cx="385042" cy="523220"/>
          </a:xfrm>
          <a:prstGeom prst="rect">
            <a:avLst/>
          </a:prstGeom>
          <a:noFill/>
        </p:spPr>
        <p:txBody>
          <a:bodyPr wrap="none" rtlCol="0">
            <a:spAutoFit/>
          </a:bodyPr>
          <a:lstStyle/>
          <a:p>
            <a:r>
              <a:rPr lang="en-US" sz="2800" dirty="0"/>
              <a:t>3</a:t>
            </a:r>
          </a:p>
        </p:txBody>
      </p:sp>
    </p:spTree>
  </p:cSld>
  <p:clrMapOvr>
    <a:masterClrMapping/>
  </p:clrMapOvr>
  <mc:AlternateContent xmlns:mc="http://schemas.openxmlformats.org/markup-compatibility/2006" xmlns:p14="http://schemas.microsoft.com/office/powerpoint/2010/main">
    <mc:Choice Requires="p14">
      <p:transition spd="slow" p14:dur="2000" advTm="67359"/>
    </mc:Choice>
    <mc:Fallback xmlns="">
      <p:transition spd="slow" advTm="6735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0" y="0"/>
            <a:ext cx="12192000" cy="646331"/>
          </a:xfrm>
          <a:prstGeom prst="rect">
            <a:avLst/>
          </a:prstGeom>
          <a:noFill/>
          <a:ln w="9525">
            <a:noFill/>
            <a:miter lim="800000"/>
            <a:headEnd/>
            <a:tailEnd/>
          </a:ln>
        </p:spPr>
        <p:txBody>
          <a:bodyPr wrap="square">
            <a:spAutoFit/>
          </a:bodyPr>
          <a:lstStyle/>
          <a:p>
            <a:pPr algn="ctr"/>
            <a:r>
              <a:rPr lang="fr-CH" sz="3600">
                <a:solidFill>
                  <a:srgbClr val="FF0000"/>
                </a:solidFill>
              </a:rPr>
              <a:t>Bonus: </a:t>
            </a:r>
            <a:r>
              <a:rPr lang="fr-CH" sz="3600"/>
              <a:t>Application - mesurer les particules fines</a:t>
            </a:r>
          </a:p>
        </p:txBody>
      </p:sp>
      <mc:AlternateContent xmlns:mc="http://schemas.openxmlformats.org/markup-compatibility/2006" xmlns:a14="http://schemas.microsoft.com/office/drawing/2010/main">
        <mc:Choice Requires="a14">
          <p:sp>
            <p:nvSpPr>
              <p:cNvPr id="8" name="Text Box 18">
                <a:extLst>
                  <a:ext uri="{FF2B5EF4-FFF2-40B4-BE49-F238E27FC236}">
                    <a16:creationId xmlns:a16="http://schemas.microsoft.com/office/drawing/2014/main" id="{54205FDD-8F5F-2141-90C2-1B62FA8C1C40}"/>
                  </a:ext>
                </a:extLst>
              </p:cNvPr>
              <p:cNvSpPr txBox="1">
                <a:spLocks noChangeArrowheads="1"/>
              </p:cNvSpPr>
              <p:nvPr/>
            </p:nvSpPr>
            <p:spPr bwMode="auto">
              <a:xfrm>
                <a:off x="0" y="646331"/>
                <a:ext cx="12192000" cy="1391343"/>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L’intensité diffusée: </a:t>
                </a:r>
                <a14:m>
                  <m:oMath xmlns:m="http://schemas.openxmlformats.org/officeDocument/2006/math">
                    <m:r>
                      <a:rPr lang="fr-CH" altLang="en-CH" i="1">
                        <a:latin typeface="Cambria Math" panose="02040503050406030204" pitchFamily="18" charset="0"/>
                      </a:rPr>
                      <m:t>𝐼</m:t>
                    </m:r>
                    <m:r>
                      <a:rPr lang="fr-CH" altLang="en-CH" i="1">
                        <a:latin typeface="Cambria Math" panose="02040503050406030204" pitchFamily="18" charset="0"/>
                        <a:ea typeface="Cambria Math" panose="02040503050406030204" pitchFamily="18" charset="0"/>
                      </a:rPr>
                      <m:t>∝</m:t>
                    </m:r>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𝑎</m:t>
                        </m:r>
                      </m:e>
                      <m:sup>
                        <m:r>
                          <a:rPr lang="fr-CH" altLang="en-CH" i="1">
                            <a:latin typeface="Cambria Math" panose="02040503050406030204" pitchFamily="18" charset="0"/>
                            <a:ea typeface="Cambria Math" panose="02040503050406030204" pitchFamily="18" charset="0"/>
                          </a:rPr>
                          <m:t>4</m:t>
                        </m:r>
                      </m:sup>
                    </m:sSup>
                  </m:oMath>
                </a14:m>
                <a:r>
                  <a:rPr lang="fr-CH" dirty="0"/>
                  <a:t> </a:t>
                </a:r>
              </a:p>
              <a:p>
                <a:pPr marL="342900" indent="-342900">
                  <a:lnSpc>
                    <a:spcPct val="120000"/>
                  </a:lnSpc>
                  <a:buFont typeface="Arial" panose="020B0604020202020204" pitchFamily="34" charset="0"/>
                  <a:buChar char="•"/>
                </a:pPr>
                <a:r>
                  <a:rPr lang="fr-CH" dirty="0"/>
                  <a:t>Le flux d’air ou de liquide traverse un faisceau laser focalisé</a:t>
                </a:r>
              </a:p>
              <a:p>
                <a:pPr marL="342900" indent="-342900">
                  <a:lnSpc>
                    <a:spcPct val="120000"/>
                  </a:lnSpc>
                  <a:buFont typeface="Arial" panose="020B0604020202020204" pitchFamily="34" charset="0"/>
                  <a:buChar char="•"/>
                </a:pPr>
                <a:r>
                  <a:rPr lang="fr-CH" dirty="0"/>
                  <a:t>Chaque particule diffuse à une intensité différente</a:t>
                </a:r>
              </a:p>
              <a:p>
                <a:pPr marL="342900" indent="-342900">
                  <a:lnSpc>
                    <a:spcPct val="120000"/>
                  </a:lnSpc>
                  <a:buFont typeface="Arial" panose="020B0604020202020204" pitchFamily="34" charset="0"/>
                  <a:buChar char="•"/>
                </a:pPr>
                <a:r>
                  <a:rPr lang="fr-CH" dirty="0"/>
                  <a:t>Une série de compteurs accumulent le nombre des particules selon leur taille. </a:t>
                </a:r>
              </a:p>
            </p:txBody>
          </p:sp>
        </mc:Choice>
        <mc:Fallback xmlns="">
          <p:sp>
            <p:nvSpPr>
              <p:cNvPr id="8" name="Text Box 18">
                <a:extLst>
                  <a:ext uri="{FF2B5EF4-FFF2-40B4-BE49-F238E27FC236}">
                    <a16:creationId xmlns:a16="http://schemas.microsoft.com/office/drawing/2014/main" id="{54205FDD-8F5F-2141-90C2-1B62FA8C1C40}"/>
                  </a:ext>
                </a:extLst>
              </p:cNvPr>
              <p:cNvSpPr txBox="1">
                <a:spLocks noRot="1" noChangeAspect="1" noMove="1" noResize="1" noEditPoints="1" noAdjustHandles="1" noChangeArrowheads="1" noChangeShapeType="1" noTextEdit="1"/>
              </p:cNvSpPr>
              <p:nvPr/>
            </p:nvSpPr>
            <p:spPr bwMode="auto">
              <a:xfrm>
                <a:off x="0" y="646331"/>
                <a:ext cx="12192000" cy="1391343"/>
              </a:xfrm>
              <a:prstGeom prst="rect">
                <a:avLst/>
              </a:prstGeom>
              <a:blipFill>
                <a:blip r:embed="rId2"/>
                <a:stretch>
                  <a:fillRect l="-312" t="-901" b="-5405"/>
                </a:stretch>
              </a:blipFill>
              <a:ln w="9525">
                <a:noFill/>
                <a:miter lim="800000"/>
                <a:headEnd/>
                <a:tailEnd/>
              </a:ln>
            </p:spPr>
            <p:txBody>
              <a:bodyPr/>
              <a:lstStyle/>
              <a:p>
                <a:r>
                  <a:rPr lang="en-US">
                    <a:noFill/>
                  </a:rPr>
                  <a:t> </a:t>
                </a:r>
              </a:p>
            </p:txBody>
          </p:sp>
        </mc:Fallback>
      </mc:AlternateContent>
      <p:sp>
        <p:nvSpPr>
          <p:cNvPr id="3" name="Rectangle 2">
            <a:extLst>
              <a:ext uri="{FF2B5EF4-FFF2-40B4-BE49-F238E27FC236}">
                <a16:creationId xmlns:a16="http://schemas.microsoft.com/office/drawing/2014/main" id="{0C17AE96-7D26-1647-9B52-55973E5436A2}"/>
              </a:ext>
            </a:extLst>
          </p:cNvPr>
          <p:cNvSpPr/>
          <p:nvPr/>
        </p:nvSpPr>
        <p:spPr>
          <a:xfrm>
            <a:off x="0" y="6611780"/>
            <a:ext cx="5854700" cy="246221"/>
          </a:xfrm>
          <a:prstGeom prst="rect">
            <a:avLst/>
          </a:prstGeom>
        </p:spPr>
        <p:txBody>
          <a:bodyPr wrap="square">
            <a:spAutoFit/>
          </a:bodyPr>
          <a:lstStyle/>
          <a:p>
            <a:r>
              <a:rPr lang="fr-CH" sz="1000"/>
              <a:t>https://</a:t>
            </a:r>
            <a:r>
              <a:rPr lang="fr-CH" sz="1000" err="1"/>
              <a:t>ars.els-cdn.com</a:t>
            </a:r>
            <a:r>
              <a:rPr lang="fr-CH" sz="1000"/>
              <a:t>/content/image/3-s2.0-B9781437778830000043-f04-01-9781437778830.jpg?_</a:t>
            </a:r>
          </a:p>
        </p:txBody>
      </p:sp>
      <p:pic>
        <p:nvPicPr>
          <p:cNvPr id="4" name="Picture 3">
            <a:extLst>
              <a:ext uri="{FF2B5EF4-FFF2-40B4-BE49-F238E27FC236}">
                <a16:creationId xmlns:a16="http://schemas.microsoft.com/office/drawing/2014/main" id="{FB9AB9A6-7DC1-764F-A6AA-023101FCA252}"/>
              </a:ext>
            </a:extLst>
          </p:cNvPr>
          <p:cNvPicPr>
            <a:picLocks noChangeAspect="1"/>
          </p:cNvPicPr>
          <p:nvPr/>
        </p:nvPicPr>
        <p:blipFill>
          <a:blip r:embed="rId3"/>
          <a:stretch>
            <a:fillRect/>
          </a:stretch>
        </p:blipFill>
        <p:spPr>
          <a:xfrm>
            <a:off x="0" y="2568476"/>
            <a:ext cx="5269759" cy="3818342"/>
          </a:xfrm>
          <a:prstGeom prst="rect">
            <a:avLst/>
          </a:prstGeom>
        </p:spPr>
      </p:pic>
      <p:pic>
        <p:nvPicPr>
          <p:cNvPr id="5" name="Picture 4">
            <a:extLst>
              <a:ext uri="{FF2B5EF4-FFF2-40B4-BE49-F238E27FC236}">
                <a16:creationId xmlns:a16="http://schemas.microsoft.com/office/drawing/2014/main" id="{4989E193-02B0-0B43-8958-33B83EFC1E06}"/>
              </a:ext>
            </a:extLst>
          </p:cNvPr>
          <p:cNvPicPr>
            <a:picLocks noChangeAspect="1"/>
          </p:cNvPicPr>
          <p:nvPr/>
        </p:nvPicPr>
        <p:blipFill rotWithShape="1">
          <a:blip r:embed="rId4"/>
          <a:srcRect l="10070" t="5714" r="5714" b="7573"/>
          <a:stretch/>
        </p:blipFill>
        <p:spPr>
          <a:xfrm>
            <a:off x="9749825" y="4343400"/>
            <a:ext cx="2442175" cy="2514600"/>
          </a:xfrm>
          <a:prstGeom prst="rect">
            <a:avLst/>
          </a:prstGeom>
        </p:spPr>
      </p:pic>
      <p:sp>
        <p:nvSpPr>
          <p:cNvPr id="6" name="Rectangle 5">
            <a:extLst>
              <a:ext uri="{FF2B5EF4-FFF2-40B4-BE49-F238E27FC236}">
                <a16:creationId xmlns:a16="http://schemas.microsoft.com/office/drawing/2014/main" id="{7093EDA5-2615-8E4D-A46F-003367D7F608}"/>
              </a:ext>
            </a:extLst>
          </p:cNvPr>
          <p:cNvSpPr/>
          <p:nvPr/>
        </p:nvSpPr>
        <p:spPr>
          <a:xfrm>
            <a:off x="0" y="6409801"/>
            <a:ext cx="5854700" cy="246221"/>
          </a:xfrm>
          <a:prstGeom prst="rect">
            <a:avLst/>
          </a:prstGeom>
        </p:spPr>
        <p:txBody>
          <a:bodyPr wrap="square">
            <a:spAutoFit/>
          </a:bodyPr>
          <a:lstStyle/>
          <a:p>
            <a:r>
              <a:rPr lang="fr-CH" sz="1000"/>
              <a:t>https://</a:t>
            </a:r>
            <a:r>
              <a:rPr lang="fr-CH" sz="1000" err="1"/>
              <a:t>ars.els-cdn.com</a:t>
            </a:r>
            <a:r>
              <a:rPr lang="fr-CH" sz="1000"/>
              <a:t>/content/image/3-s2.0-B9780815515548500112-f08-20-9780815515548.jpg?_</a:t>
            </a:r>
          </a:p>
        </p:txBody>
      </p:sp>
      <p:graphicFrame>
        <p:nvGraphicFramePr>
          <p:cNvPr id="10" name="Table 9">
            <a:extLst>
              <a:ext uri="{FF2B5EF4-FFF2-40B4-BE49-F238E27FC236}">
                <a16:creationId xmlns:a16="http://schemas.microsoft.com/office/drawing/2014/main" id="{0DA3ADC8-A64E-E345-9040-59F4F2A02C8C}"/>
              </a:ext>
            </a:extLst>
          </p:cNvPr>
          <p:cNvGraphicFramePr>
            <a:graphicFrameLocks noGrp="1"/>
          </p:cNvGraphicFramePr>
          <p:nvPr>
            <p:extLst>
              <p:ext uri="{D42A27DB-BD31-4B8C-83A1-F6EECF244321}">
                <p14:modId xmlns:p14="http://schemas.microsoft.com/office/powerpoint/2010/main" val="1075823452"/>
              </p:ext>
            </p:extLst>
          </p:nvPr>
        </p:nvGraphicFramePr>
        <p:xfrm>
          <a:off x="5538042" y="2057400"/>
          <a:ext cx="5282358" cy="2253853"/>
        </p:xfrm>
        <a:graphic>
          <a:graphicData uri="http://schemas.openxmlformats.org/drawingml/2006/table">
            <a:tbl>
              <a:tblPr/>
              <a:tblGrid>
                <a:gridCol w="754623">
                  <a:extLst>
                    <a:ext uri="{9D8B030D-6E8A-4147-A177-3AD203B41FA5}">
                      <a16:colId xmlns:a16="http://schemas.microsoft.com/office/drawing/2014/main" val="1489046307"/>
                    </a:ext>
                  </a:extLst>
                </a:gridCol>
                <a:gridCol w="754623">
                  <a:extLst>
                    <a:ext uri="{9D8B030D-6E8A-4147-A177-3AD203B41FA5}">
                      <a16:colId xmlns:a16="http://schemas.microsoft.com/office/drawing/2014/main" val="698710838"/>
                    </a:ext>
                  </a:extLst>
                </a:gridCol>
                <a:gridCol w="754623">
                  <a:extLst>
                    <a:ext uri="{9D8B030D-6E8A-4147-A177-3AD203B41FA5}">
                      <a16:colId xmlns:a16="http://schemas.microsoft.com/office/drawing/2014/main" val="3479457764"/>
                    </a:ext>
                  </a:extLst>
                </a:gridCol>
                <a:gridCol w="754623">
                  <a:extLst>
                    <a:ext uri="{9D8B030D-6E8A-4147-A177-3AD203B41FA5}">
                      <a16:colId xmlns:a16="http://schemas.microsoft.com/office/drawing/2014/main" val="4221962305"/>
                    </a:ext>
                  </a:extLst>
                </a:gridCol>
                <a:gridCol w="754623">
                  <a:extLst>
                    <a:ext uri="{9D8B030D-6E8A-4147-A177-3AD203B41FA5}">
                      <a16:colId xmlns:a16="http://schemas.microsoft.com/office/drawing/2014/main" val="4043065441"/>
                    </a:ext>
                  </a:extLst>
                </a:gridCol>
                <a:gridCol w="671349">
                  <a:extLst>
                    <a:ext uri="{9D8B030D-6E8A-4147-A177-3AD203B41FA5}">
                      <a16:colId xmlns:a16="http://schemas.microsoft.com/office/drawing/2014/main" val="2335069925"/>
                    </a:ext>
                  </a:extLst>
                </a:gridCol>
                <a:gridCol w="837894">
                  <a:extLst>
                    <a:ext uri="{9D8B030D-6E8A-4147-A177-3AD203B41FA5}">
                      <a16:colId xmlns:a16="http://schemas.microsoft.com/office/drawing/2014/main" val="2832360150"/>
                    </a:ext>
                  </a:extLst>
                </a:gridCol>
              </a:tblGrid>
              <a:tr h="265952">
                <a:tc rowSpan="2">
                  <a:txBody>
                    <a:bodyPr/>
                    <a:lstStyle/>
                    <a:p>
                      <a:pPr algn="ctr"/>
                      <a:r>
                        <a:rPr lang="en-GB" sz="1100">
                          <a:effectLst/>
                        </a:rPr>
                        <a:t>Class</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gridSpan="5">
                  <a:txBody>
                    <a:bodyPr/>
                    <a:lstStyle/>
                    <a:p>
                      <a:pPr algn="ctr"/>
                      <a:r>
                        <a:rPr lang="en-GB" sz="1100">
                          <a:effectLst/>
                        </a:rPr>
                        <a:t>Maximum particles/ft</a:t>
                      </a:r>
                      <a:r>
                        <a:rPr lang="en-GB" sz="1100" baseline="30000">
                          <a:effectLst/>
                        </a:rPr>
                        <a:t>3</a:t>
                      </a:r>
                      <a:endParaRPr lang="en-GB" sz="1100">
                        <a:effectLst/>
                      </a:endParaRP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fr-CH"/>
                    </a:p>
                  </a:txBody>
                  <a:tcPr/>
                </a:tc>
                <a:tc hMerge="1">
                  <a:txBody>
                    <a:bodyPr/>
                    <a:lstStyle/>
                    <a:p>
                      <a:endParaRPr lang="fr-CH"/>
                    </a:p>
                  </a:txBody>
                  <a:tcPr/>
                </a:tc>
                <a:tc hMerge="1">
                  <a:txBody>
                    <a:bodyPr/>
                    <a:lstStyle/>
                    <a:p>
                      <a:endParaRPr lang="fr-CH"/>
                    </a:p>
                  </a:txBody>
                  <a:tcPr/>
                </a:tc>
                <a:tc hMerge="1">
                  <a:txBody>
                    <a:bodyPr/>
                    <a:lstStyle/>
                    <a:p>
                      <a:endParaRPr lang="fr-CH"/>
                    </a:p>
                  </a:txBody>
                  <a:tcPr/>
                </a:tc>
                <a:tc rowSpan="2">
                  <a:txBody>
                    <a:bodyPr/>
                    <a:lstStyle/>
                    <a:p>
                      <a:pPr algn="ctr"/>
                      <a:r>
                        <a:rPr lang="en-GB" sz="1100">
                          <a:effectLst/>
                        </a:rPr>
                        <a:t>ISO</a:t>
                      </a:r>
                      <a:br>
                        <a:rPr lang="en-GB" sz="1100">
                          <a:effectLst/>
                        </a:rPr>
                      </a:br>
                      <a:r>
                        <a:rPr lang="en-GB" sz="1100">
                          <a:effectLst/>
                        </a:rPr>
                        <a:t>equivalent</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3303407879"/>
                  </a:ext>
                </a:extLst>
              </a:tr>
              <a:tr h="382249">
                <a:tc vMerge="1">
                  <a:txBody>
                    <a:bodyPr/>
                    <a:lstStyle/>
                    <a:p>
                      <a:endParaRPr lang="fr-CH"/>
                    </a:p>
                  </a:txBody>
                  <a:tcPr/>
                </a:tc>
                <a:tc>
                  <a:txBody>
                    <a:bodyPr/>
                    <a:lstStyle/>
                    <a:p>
                      <a:pPr algn="ctr"/>
                      <a:r>
                        <a:rPr lang="el-GR" sz="1100">
                          <a:effectLst/>
                        </a:rPr>
                        <a:t>≥0.1 μ</a:t>
                      </a:r>
                      <a:r>
                        <a:rPr lang="en-GB" sz="1100">
                          <a:effectLst/>
                        </a:rPr>
                        <a:t>m</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l-GR" sz="1100">
                          <a:effectLst/>
                        </a:rPr>
                        <a:t>≥0.2 μ</a:t>
                      </a:r>
                      <a:r>
                        <a:rPr lang="en-GB" sz="1100">
                          <a:effectLst/>
                        </a:rPr>
                        <a:t>m</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l-GR" sz="1100">
                          <a:effectLst/>
                        </a:rPr>
                        <a:t>≥0.3 μ</a:t>
                      </a:r>
                      <a:r>
                        <a:rPr lang="en-GB" sz="1100">
                          <a:effectLst/>
                        </a:rPr>
                        <a:t>m</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l-GR" sz="1100">
                          <a:effectLst/>
                        </a:rPr>
                        <a:t>≥0.5 μ</a:t>
                      </a:r>
                      <a:r>
                        <a:rPr lang="en-GB" sz="1100">
                          <a:effectLst/>
                        </a:rPr>
                        <a:t>m</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l-GR" sz="1100">
                          <a:effectLst/>
                        </a:rPr>
                        <a:t>≥5 μ</a:t>
                      </a:r>
                      <a:r>
                        <a:rPr lang="en-GB" sz="1100">
                          <a:effectLst/>
                        </a:rPr>
                        <a:t>m</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vMerge="1">
                  <a:txBody>
                    <a:bodyPr/>
                    <a:lstStyle/>
                    <a:p>
                      <a:endParaRPr lang="fr-CH"/>
                    </a:p>
                  </a:txBody>
                  <a:tcPr/>
                </a:tc>
                <a:extLst>
                  <a:ext uri="{0D108BD9-81ED-4DB2-BD59-A6C34878D82A}">
                    <a16:rowId xmlns:a16="http://schemas.microsoft.com/office/drawing/2014/main" val="1051084562"/>
                  </a:ext>
                </a:extLst>
              </a:tr>
              <a:tr h="265952">
                <a:tc>
                  <a:txBody>
                    <a:bodyPr/>
                    <a:lstStyle/>
                    <a:p>
                      <a:pPr algn="ctr"/>
                      <a:r>
                        <a:rPr lang="en-CH" sz="1100">
                          <a:effectLst/>
                        </a:rPr>
                        <a:t>1</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r"/>
                      <a:r>
                        <a:rPr lang="en-CH" sz="1100">
                          <a:effectLst/>
                        </a:rPr>
                        <a:t>35</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7.5</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3</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1</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0.007</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100">
                          <a:effectLst/>
                        </a:rPr>
                        <a:t>ISO 3</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411341109"/>
                  </a:ext>
                </a:extLst>
              </a:tr>
              <a:tr h="265952">
                <a:tc>
                  <a:txBody>
                    <a:bodyPr/>
                    <a:lstStyle/>
                    <a:p>
                      <a:pPr algn="ctr"/>
                      <a:r>
                        <a:rPr lang="en-CH" sz="1100">
                          <a:effectLst/>
                        </a:rPr>
                        <a:t>10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r"/>
                      <a:r>
                        <a:rPr lang="en-CH" sz="1100">
                          <a:effectLst/>
                        </a:rPr>
                        <a:t>350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75</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30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10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0.07</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100">
                          <a:effectLst/>
                        </a:rPr>
                        <a:t>ISO 4</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578229393"/>
                  </a:ext>
                </a:extLst>
              </a:tr>
              <a:tr h="265952">
                <a:tc>
                  <a:txBody>
                    <a:bodyPr/>
                    <a:lstStyle/>
                    <a:p>
                      <a:pPr algn="ctr"/>
                      <a:r>
                        <a:rPr lang="en-CH" sz="1100">
                          <a:effectLst/>
                        </a:rPr>
                        <a:t>100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r"/>
                      <a:r>
                        <a:rPr lang="en-CH" sz="1100">
                          <a:effectLst/>
                        </a:rPr>
                        <a:t>3,500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750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300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100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0.7</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100">
                          <a:effectLst/>
                        </a:rPr>
                        <a:t>ISO 5</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412571862"/>
                  </a:ext>
                </a:extLst>
              </a:tr>
              <a:tr h="265952">
                <a:tc>
                  <a:txBody>
                    <a:bodyPr/>
                    <a:lstStyle/>
                    <a:p>
                      <a:pPr algn="ctr"/>
                      <a:r>
                        <a:rPr lang="en-CH" sz="1100">
                          <a:effectLst/>
                        </a:rPr>
                        <a:t>1,000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r"/>
                      <a:r>
                        <a:rPr lang="en-CH" sz="1100">
                          <a:effectLst/>
                        </a:rPr>
                        <a:t>35,000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7,500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3000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1,000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7</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100">
                          <a:effectLst/>
                        </a:rPr>
                        <a:t>ISO 6</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01859354"/>
                  </a:ext>
                </a:extLst>
              </a:tr>
              <a:tr h="265952">
                <a:tc>
                  <a:txBody>
                    <a:bodyPr/>
                    <a:lstStyle/>
                    <a:p>
                      <a:pPr algn="ctr"/>
                      <a:r>
                        <a:rPr lang="en-CH" sz="1100">
                          <a:effectLst/>
                        </a:rPr>
                        <a:t>10,000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r"/>
                      <a:r>
                        <a:rPr lang="en-CH" sz="1100">
                          <a:effectLst/>
                        </a:rPr>
                        <a:t>350,000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75,000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30,000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10,000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70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100">
                          <a:effectLst/>
                        </a:rPr>
                        <a:t>ISO 7</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065657910"/>
                  </a:ext>
                </a:extLst>
              </a:tr>
              <a:tr h="265952">
                <a:tc>
                  <a:txBody>
                    <a:bodyPr/>
                    <a:lstStyle/>
                    <a:p>
                      <a:pPr algn="ctr"/>
                      <a:r>
                        <a:rPr lang="en-CH" sz="1100">
                          <a:effectLst/>
                        </a:rPr>
                        <a:t>100,000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r"/>
                      <a:r>
                        <a:rPr lang="en-CH" sz="1100">
                          <a:effectLst/>
                        </a:rPr>
                        <a:t>3.5×10</a:t>
                      </a:r>
                      <a:r>
                        <a:rPr lang="en-CH" sz="1100" baseline="30000">
                          <a:effectLst/>
                        </a:rPr>
                        <a:t>6</a:t>
                      </a:r>
                      <a:endParaRPr lang="en-CH" sz="1100">
                        <a:effectLst/>
                      </a:endParaRP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750,000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300,000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100,000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r"/>
                      <a:r>
                        <a:rPr lang="en-CH" sz="1100">
                          <a:effectLst/>
                        </a:rPr>
                        <a:t>830</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en-GB" sz="1100">
                          <a:effectLst/>
                        </a:rPr>
                        <a:t>ISO 8</a:t>
                      </a:r>
                    </a:p>
                  </a:txBody>
                  <a:tcPr marL="99732" marR="99732" marT="49866" marB="49866"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865859374"/>
                  </a:ext>
                </a:extLst>
              </a:tr>
            </a:tbl>
          </a:graphicData>
        </a:graphic>
      </p:graphicFrame>
      <p:sp>
        <p:nvSpPr>
          <p:cNvPr id="11" name="Rectangle 1">
            <a:extLst>
              <a:ext uri="{FF2B5EF4-FFF2-40B4-BE49-F238E27FC236}">
                <a16:creationId xmlns:a16="http://schemas.microsoft.com/office/drawing/2014/main" id="{844262C3-A62A-8644-96EE-0C0C7CAD0B73}"/>
              </a:ext>
            </a:extLst>
          </p:cNvPr>
          <p:cNvSpPr>
            <a:spLocks noChangeArrowheads="1"/>
          </p:cNvSpPr>
          <p:nvPr/>
        </p:nvSpPr>
        <p:spPr bwMode="auto">
          <a:xfrm>
            <a:off x="2933701" y="2308854"/>
            <a:ext cx="1419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hangingPunct="0"/>
            <a:br>
              <a:rPr lang="en-CH" altLang="en-CH" sz="1200">
                <a:latin typeface="Arial" panose="020B0604020202020204" pitchFamily="34" charset="0"/>
              </a:rPr>
            </a:br>
            <a:endParaRPr lang="en-CH" altLang="en-CH" sz="1200">
              <a:latin typeface="Arial" panose="020B0604020202020204" pitchFamily="34" charset="0"/>
            </a:endParaRPr>
          </a:p>
        </p:txBody>
      </p:sp>
      <p:sp>
        <p:nvSpPr>
          <p:cNvPr id="12" name="Rectangle 11">
            <a:extLst>
              <a:ext uri="{FF2B5EF4-FFF2-40B4-BE49-F238E27FC236}">
                <a16:creationId xmlns:a16="http://schemas.microsoft.com/office/drawing/2014/main" id="{8CCF5E06-65D7-8041-B351-13F13C05F9A1}"/>
              </a:ext>
            </a:extLst>
          </p:cNvPr>
          <p:cNvSpPr/>
          <p:nvPr/>
        </p:nvSpPr>
        <p:spPr>
          <a:xfrm>
            <a:off x="7126587" y="6617497"/>
            <a:ext cx="2398413" cy="246221"/>
          </a:xfrm>
          <a:prstGeom prst="rect">
            <a:avLst/>
          </a:prstGeom>
        </p:spPr>
        <p:txBody>
          <a:bodyPr wrap="none">
            <a:spAutoFit/>
          </a:bodyPr>
          <a:lstStyle/>
          <a:p>
            <a:r>
              <a:rPr lang="fr-CH" sz="1000"/>
              <a:t>https://</a:t>
            </a:r>
            <a:r>
              <a:rPr lang="fr-CH" sz="1000" err="1"/>
              <a:t>en.wikipedia.org</a:t>
            </a:r>
            <a:r>
              <a:rPr lang="fr-CH" sz="1000"/>
              <a:t>/wiki/</a:t>
            </a:r>
            <a:r>
              <a:rPr lang="fr-CH" sz="1000" err="1"/>
              <a:t>Cleanroom</a:t>
            </a:r>
            <a:endParaRPr lang="fr-CH" sz="1000"/>
          </a:p>
        </p:txBody>
      </p:sp>
    </p:spTree>
    <p:extLst>
      <p:ext uri="{BB962C8B-B14F-4D97-AF65-F5344CB8AC3E}">
        <p14:creationId xmlns:p14="http://schemas.microsoft.com/office/powerpoint/2010/main" val="3628472190"/>
      </p:ext>
    </p:extLst>
  </p:cSld>
  <p:clrMapOvr>
    <a:masterClrMapping/>
  </p:clrMapOvr>
  <mc:AlternateContent xmlns:mc="http://schemas.openxmlformats.org/markup-compatibility/2006" xmlns:p14="http://schemas.microsoft.com/office/powerpoint/2010/main">
    <mc:Choice Requires="p14">
      <p:transition spd="slow" p14:dur="2000" advTm="78246"/>
    </mc:Choice>
    <mc:Fallback xmlns="">
      <p:transition spd="slow" advTm="7824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187" name="Text Box 18"/>
              <p:cNvSpPr txBox="1">
                <a:spLocks noChangeArrowheads="1"/>
              </p:cNvSpPr>
              <p:nvPr/>
            </p:nvSpPr>
            <p:spPr bwMode="auto">
              <a:xfrm>
                <a:off x="0" y="669029"/>
                <a:ext cx="12192000" cy="6116674"/>
              </a:xfrm>
              <a:prstGeom prst="rect">
                <a:avLst/>
              </a:prstGeom>
              <a:noFill/>
              <a:ln w="9525">
                <a:noFill/>
                <a:miter lim="800000"/>
                <a:headEnd/>
                <a:tailEnd/>
              </a:ln>
            </p:spPr>
            <p:txBody>
              <a:bodyPr wrap="square">
                <a:spAutoFit/>
              </a:bodyPr>
              <a:lstStyle/>
              <a:p>
                <a:pPr marL="342900" indent="-342900">
                  <a:lnSpc>
                    <a:spcPct val="110000"/>
                  </a:lnSpc>
                  <a:buFont typeface="Arial" panose="020B0604020202020204" pitchFamily="34" charset="0"/>
                  <a:buChar char="•"/>
                </a:pPr>
                <a:r>
                  <a:rPr lang="fr-CH" dirty="0">
                    <a:latin typeface="Arial" panose="020B0604020202020204" pitchFamily="34" charset="0"/>
                    <a:cs typeface="Arial" panose="020B0604020202020204" pitchFamily="34" charset="0"/>
                  </a:rPr>
                  <a:t>Le modèle </a:t>
                </a:r>
                <a:r>
                  <a:rPr lang="fr-CH" b="1" dirty="0">
                    <a:latin typeface="Arial" panose="020B0604020202020204" pitchFamily="34" charset="0"/>
                    <a:cs typeface="Arial" panose="020B0604020202020204" pitchFamily="34" charset="0"/>
                  </a:rPr>
                  <a:t>classique</a:t>
                </a:r>
                <a:r>
                  <a:rPr lang="fr-CH" dirty="0">
                    <a:latin typeface="Arial" panose="020B0604020202020204" pitchFamily="34" charset="0"/>
                    <a:cs typeface="Arial" panose="020B0604020202020204" pitchFamily="34" charset="0"/>
                  </a:rPr>
                  <a:t> de l’interaction entre l’onde électromagnétique et un électron d'un atome dans un isolant (diélectrique) est d'un oscillateur harmonique amorti excité: </a:t>
                </a:r>
                <a14:m>
                  <m:oMath xmlns:m="http://schemas.openxmlformats.org/officeDocument/2006/math">
                    <m:acc>
                      <m:accPr>
                        <m:chr m:val="̈"/>
                        <m:ctrlPr>
                          <a:rPr lang="fr-CH" i="1">
                            <a:latin typeface="Cambria Math" panose="02040503050406030204" pitchFamily="18" charset="0"/>
                            <a:cs typeface="Arial" panose="020B0604020202020204" pitchFamily="34" charset="0"/>
                          </a:rPr>
                        </m:ctrlPr>
                      </m:accPr>
                      <m:e>
                        <m:r>
                          <a:rPr lang="fr-CH" i="1">
                            <a:latin typeface="Cambria Math" panose="02040503050406030204" pitchFamily="18" charset="0"/>
                            <a:cs typeface="Arial" panose="020B0604020202020204" pitchFamily="34" charset="0"/>
                          </a:rPr>
                          <m:t>𝑥</m:t>
                        </m:r>
                      </m:e>
                    </m:acc>
                    <m:r>
                      <a:rPr lang="fr-CH" i="1">
                        <a:latin typeface="Cambria Math" panose="02040503050406030204" pitchFamily="18" charset="0"/>
                        <a:cs typeface="Arial" panose="020B0604020202020204" pitchFamily="34" charset="0"/>
                      </a:rPr>
                      <m:t>+</m:t>
                    </m:r>
                    <m:r>
                      <a:rPr lang="fr-CH" i="1" smtClean="0">
                        <a:latin typeface="Cambria Math" panose="02040503050406030204" pitchFamily="18" charset="0"/>
                        <a:ea typeface="Cambria Math" panose="02040503050406030204" pitchFamily="18" charset="0"/>
                        <a:cs typeface="Arial" panose="020B0604020202020204" pitchFamily="34" charset="0"/>
                      </a:rPr>
                      <m:t>𝛾</m:t>
                    </m:r>
                    <m:acc>
                      <m:accPr>
                        <m:chr m:val="̇"/>
                        <m:ctrlPr>
                          <a:rPr lang="fr-CH" i="1">
                            <a:latin typeface="Cambria Math" panose="02040503050406030204" pitchFamily="18" charset="0"/>
                            <a:ea typeface="Cambria Math" panose="02040503050406030204" pitchFamily="18" charset="0"/>
                            <a:cs typeface="Arial" panose="020B0604020202020204" pitchFamily="34" charset="0"/>
                          </a:rPr>
                        </m:ctrlPr>
                      </m:accPr>
                      <m:e>
                        <m:r>
                          <a:rPr lang="fr-CH" i="1">
                            <a:latin typeface="Cambria Math" panose="02040503050406030204" pitchFamily="18" charset="0"/>
                            <a:ea typeface="Cambria Math" panose="02040503050406030204" pitchFamily="18" charset="0"/>
                            <a:cs typeface="Arial" panose="020B0604020202020204" pitchFamily="34" charset="0"/>
                          </a:rPr>
                          <m:t>𝑥</m:t>
                        </m:r>
                      </m:e>
                    </m:acc>
                    <m:r>
                      <a:rPr lang="fr-CH" i="1">
                        <a:latin typeface="Cambria Math" panose="02040503050406030204" pitchFamily="18" charset="0"/>
                        <a:cs typeface="Arial" panose="020B0604020202020204" pitchFamily="34" charset="0"/>
                      </a:rPr>
                      <m:t>+</m:t>
                    </m:r>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𝑥</m:t>
                    </m:r>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b="0" i="1" smtClean="0">
                            <a:latin typeface="Cambria Math" panose="02040503050406030204" pitchFamily="18" charset="0"/>
                            <a:cs typeface="Arial" panose="020B0604020202020204" pitchFamily="34" charset="0"/>
                          </a:rPr>
                          <m:t>𝐹</m:t>
                        </m:r>
                      </m:num>
                      <m:den>
                        <m:r>
                          <a:rPr lang="fr-CH" i="1">
                            <a:latin typeface="Cambria Math" panose="02040503050406030204" pitchFamily="18" charset="0"/>
                            <a:cs typeface="Arial" panose="020B0604020202020204" pitchFamily="34" charset="0"/>
                          </a:rPr>
                          <m:t>𝑚</m:t>
                        </m:r>
                      </m:den>
                    </m:f>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𝑒</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0</m:t>
                            </m:r>
                          </m:sub>
                        </m:sSub>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𝑒</m:t>
                            </m:r>
                          </m:e>
                          <m: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m:t>
                            </m:r>
                            <m:r>
                              <a:rPr lang="fr-CH" i="1">
                                <a:latin typeface="Cambria Math" panose="02040503050406030204" pitchFamily="18" charset="0"/>
                                <a:ea typeface="Cambria Math" panose="02040503050406030204" pitchFamily="18" charset="0"/>
                                <a:cs typeface="Arial" panose="020B0604020202020204" pitchFamily="34" charset="0"/>
                              </a:rPr>
                              <m:t>𝑡</m:t>
                            </m:r>
                          </m:sup>
                        </m:sSup>
                      </m:num>
                      <m:den>
                        <m:r>
                          <a:rPr lang="fr-CH" i="1">
                            <a:latin typeface="Cambria Math" panose="02040503050406030204" pitchFamily="18" charset="0"/>
                            <a:cs typeface="Arial" panose="020B0604020202020204" pitchFamily="34" charset="0"/>
                          </a:rPr>
                          <m:t>𝑚</m:t>
                        </m:r>
                      </m:den>
                    </m:f>
                  </m:oMath>
                </a14:m>
                <a:r>
                  <a:rPr lang="fr-CH" dirty="0">
                    <a:latin typeface="Arial" panose="020B0604020202020204" pitchFamily="34" charset="0"/>
                    <a:cs typeface="Arial" panose="020B0604020202020204" pitchFamily="34" charset="0"/>
                  </a:rPr>
                  <a:t> , </a:t>
                </a:r>
                <a:r>
                  <a:rPr lang="fr-CH" dirty="0">
                    <a:latin typeface="Symbol" pitchFamily="2" charset="2"/>
                    <a:cs typeface="Arial" panose="020B0604020202020204" pitchFamily="34" charset="0"/>
                  </a:rPr>
                  <a:t>w</a:t>
                </a:r>
                <a:r>
                  <a:rPr lang="fr-CH" baseline="-25000" dirty="0">
                    <a:latin typeface="Arial" panose="020B0604020202020204" pitchFamily="34" charset="0"/>
                    <a:cs typeface="Arial" panose="020B0604020202020204" pitchFamily="34" charset="0"/>
                  </a:rPr>
                  <a:t>0</a:t>
                </a:r>
                <a:r>
                  <a:rPr lang="fr-CH" dirty="0">
                    <a:latin typeface="Arial" panose="020B0604020202020204" pitchFamily="34" charset="0"/>
                    <a:cs typeface="Arial" panose="020B0604020202020204" pitchFamily="34" charset="0"/>
                  </a:rPr>
                  <a:t> = fréquence de résonance, </a:t>
                </a:r>
                <a:r>
                  <a:rPr lang="fr-CH" dirty="0">
                    <a:latin typeface="Symbol" pitchFamily="2" charset="2"/>
                    <a:cs typeface="Arial" panose="020B0604020202020204" pitchFamily="34" charset="0"/>
                  </a:rPr>
                  <a:t>g</a:t>
                </a:r>
                <a:r>
                  <a:rPr lang="fr-CH" dirty="0">
                    <a:latin typeface="Arial" panose="020B0604020202020204" pitchFamily="34" charset="0"/>
                    <a:cs typeface="Arial" panose="020B0604020202020204" pitchFamily="34" charset="0"/>
                  </a:rPr>
                  <a:t> = amortissement.</a:t>
                </a:r>
              </a:p>
              <a:p>
                <a:pPr marL="342900" indent="-342900">
                  <a:lnSpc>
                    <a:spcPct val="110000"/>
                  </a:lnSpc>
                  <a:buFont typeface="Arial" panose="020B0604020202020204" pitchFamily="34" charset="0"/>
                  <a:buChar char="•"/>
                </a:pPr>
                <a:r>
                  <a:rPr lang="fr-CH" dirty="0">
                    <a:latin typeface="Arial" panose="020B0604020202020204" pitchFamily="34" charset="0"/>
                    <a:cs typeface="Arial" panose="020B0604020202020204" pitchFamily="34" charset="0"/>
                  </a:rPr>
                  <a:t>La solution: </a:t>
                </a:r>
                <a14:m>
                  <m:oMath xmlns:m="http://schemas.openxmlformats.org/officeDocument/2006/math">
                    <m:r>
                      <a:rPr lang="fr-CH" i="1">
                        <a:latin typeface="Cambria Math" panose="02040503050406030204" pitchFamily="18" charset="0"/>
                        <a:cs typeface="Arial" panose="020B0604020202020204" pitchFamily="34" charset="0"/>
                      </a:rPr>
                      <m:t>𝑥</m:t>
                    </m:r>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cs typeface="Arial" panose="020B0604020202020204" pitchFamily="34" charset="0"/>
                          </a:rPr>
                          <m:t>𝑡</m:t>
                        </m:r>
                      </m:e>
                    </m:d>
                    <m:r>
                      <a:rPr lang="fr-CH">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𝑥</m:t>
                        </m:r>
                      </m:e>
                      <m:sub>
                        <m:r>
                          <a:rPr lang="fr-CH" i="1">
                            <a:latin typeface="Cambria Math" panose="02040503050406030204" pitchFamily="18" charset="0"/>
                            <a:cs typeface="Arial" panose="020B0604020202020204" pitchFamily="34" charset="0"/>
                          </a:rPr>
                          <m:t>0</m:t>
                        </m:r>
                      </m:sub>
                    </m:sSub>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𝑒</m:t>
                        </m:r>
                      </m:e>
                      <m: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m:t>
                        </m:r>
                        <m:r>
                          <a:rPr lang="fr-CH" i="1">
                            <a:latin typeface="Cambria Math" panose="02040503050406030204" pitchFamily="18" charset="0"/>
                            <a:ea typeface="Cambria Math" panose="02040503050406030204" pitchFamily="18" charset="0"/>
                            <a:cs typeface="Arial" panose="020B0604020202020204" pitchFamily="34" charset="0"/>
                          </a:rPr>
                          <m:t>𝑡</m:t>
                        </m:r>
                      </m:sup>
                    </m:sSup>
                  </m:oMath>
                </a14:m>
                <a:r>
                  <a:rPr lang="fr-CH" dirty="0">
                    <a:latin typeface="Arial" panose="020B0604020202020204" pitchFamily="34" charset="0"/>
                    <a:cs typeface="Arial" panose="020B0604020202020204" pitchFamily="34" charset="0"/>
                  </a:rPr>
                  <a:t> transforme l’équation différentielle en une équation algébrique:</a:t>
                </a:r>
              </a:p>
              <a:p>
                <a:pPr>
                  <a:lnSpc>
                    <a:spcPct val="110000"/>
                  </a:lnSpc>
                </a:pPr>
                <a:r>
                  <a:rPr lang="fr-CH" dirty="0">
                    <a:latin typeface="Arial" panose="020B0604020202020204" pitchFamily="34" charset="0"/>
                    <a:cs typeface="Arial" panose="020B0604020202020204" pitchFamily="34" charset="0"/>
                  </a:rPr>
                  <a:t>	  </a:t>
                </a:r>
                <a14:m>
                  <m:oMath xmlns:m="http://schemas.openxmlformats.org/officeDocument/2006/math">
                    <m:r>
                      <a:rPr lang="fr-CH" b="0" i="0" smtClean="0">
                        <a:latin typeface="Cambria Math" panose="02040503050406030204" pitchFamily="18" charset="0"/>
                        <a:cs typeface="Arial" panose="020B0604020202020204" pitchFamily="34" charset="0"/>
                      </a:rPr>
                      <m:t>−</m:t>
                    </m:r>
                    <m:sSup>
                      <m:sSupPr>
                        <m:ctrlPr>
                          <a:rPr lang="fr-CH" i="1" smtClean="0">
                            <a:latin typeface="Cambria Math" panose="02040503050406030204" pitchFamily="18" charset="0"/>
                            <a:cs typeface="Arial" panose="020B0604020202020204" pitchFamily="34" charset="0"/>
                          </a:rPr>
                        </m:ctrlPr>
                      </m:sSupPr>
                      <m:e>
                        <m:r>
                          <a:rPr lang="fr-CH" i="1" smtClean="0">
                            <a:latin typeface="Cambria Math" panose="02040503050406030204" pitchFamily="18" charset="0"/>
                            <a:ea typeface="Cambria Math" panose="02040503050406030204" pitchFamily="18" charset="0"/>
                            <a:cs typeface="Arial" panose="020B0604020202020204" pitchFamily="34" charset="0"/>
                          </a:rPr>
                          <m:t>𝜔</m:t>
                        </m:r>
                      </m:e>
                      <m:sup>
                        <m:r>
                          <a:rPr lang="fr-CH" b="0" i="1" smtClean="0">
                            <a:latin typeface="Cambria Math" panose="02040503050406030204" pitchFamily="18" charset="0"/>
                            <a:cs typeface="Arial" panose="020B0604020202020204" pitchFamily="34" charset="0"/>
                          </a:rPr>
                          <m:t>2</m:t>
                        </m:r>
                      </m:sup>
                    </m:sSup>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𝑥</m:t>
                        </m:r>
                      </m:e>
                      <m:sub>
                        <m:r>
                          <a:rPr lang="fr-CH" i="1">
                            <a:latin typeface="Cambria Math" panose="02040503050406030204" pitchFamily="18" charset="0"/>
                            <a:cs typeface="Arial" panose="020B0604020202020204" pitchFamily="34" charset="0"/>
                          </a:rPr>
                          <m:t>0</m:t>
                        </m:r>
                      </m:sub>
                    </m:sSub>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𝑒</m:t>
                        </m:r>
                      </m:e>
                      <m: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m:t>
                        </m:r>
                        <m:r>
                          <a:rPr lang="fr-CH" i="1">
                            <a:latin typeface="Cambria Math" panose="02040503050406030204" pitchFamily="18" charset="0"/>
                            <a:ea typeface="Cambria Math" panose="02040503050406030204" pitchFamily="18" charset="0"/>
                            <a:cs typeface="Arial" panose="020B0604020202020204" pitchFamily="34" charset="0"/>
                          </a:rPr>
                          <m:t>𝑡</m:t>
                        </m:r>
                      </m:sup>
                    </m:sSup>
                    <m:r>
                      <a:rPr lang="fr-CH" b="0" i="1" smtClean="0">
                        <a:latin typeface="Cambria Math" panose="02040503050406030204" pitchFamily="18" charset="0"/>
                        <a:cs typeface="Arial" panose="020B0604020202020204" pitchFamily="34" charset="0"/>
                      </a:rPr>
                      <m:t>−</m:t>
                    </m:r>
                    <m:r>
                      <a:rPr lang="fr-CH" b="0" i="1" smtClean="0">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𝛾</m:t>
                    </m:r>
                    <m:r>
                      <a:rPr lang="fr-CH" i="1" smtClean="0">
                        <a:latin typeface="Cambria Math" panose="02040503050406030204" pitchFamily="18" charset="0"/>
                        <a:ea typeface="Cambria Math" panose="02040503050406030204" pitchFamily="18" charset="0"/>
                        <a:cs typeface="Arial" panose="020B0604020202020204" pitchFamily="34" charset="0"/>
                      </a:rPr>
                      <m:t>𝜔</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𝑥</m:t>
                        </m:r>
                      </m:e>
                      <m:sub>
                        <m:r>
                          <a:rPr lang="fr-CH" i="1">
                            <a:latin typeface="Cambria Math" panose="02040503050406030204" pitchFamily="18" charset="0"/>
                            <a:cs typeface="Arial" panose="020B0604020202020204" pitchFamily="34" charset="0"/>
                          </a:rPr>
                          <m:t>0</m:t>
                        </m:r>
                      </m:sub>
                    </m:sSub>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𝑒</m:t>
                        </m:r>
                      </m:e>
                      <m: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m:t>
                        </m:r>
                        <m:r>
                          <a:rPr lang="fr-CH" i="1">
                            <a:latin typeface="Cambria Math" panose="02040503050406030204" pitchFamily="18" charset="0"/>
                            <a:ea typeface="Cambria Math" panose="02040503050406030204" pitchFamily="18" charset="0"/>
                            <a:cs typeface="Arial" panose="020B0604020202020204" pitchFamily="34" charset="0"/>
                          </a:rPr>
                          <m:t>𝑡</m:t>
                        </m:r>
                      </m:sup>
                    </m:sSup>
                    <m:r>
                      <a:rPr lang="fr-CH" i="1">
                        <a:latin typeface="Cambria Math" panose="02040503050406030204" pitchFamily="18" charset="0"/>
                        <a:cs typeface="Arial" panose="020B0604020202020204" pitchFamily="34" charset="0"/>
                      </a:rPr>
                      <m:t>+</m:t>
                    </m:r>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𝑥</m:t>
                        </m:r>
                      </m:e>
                      <m:sub>
                        <m:r>
                          <a:rPr lang="fr-CH" i="1">
                            <a:latin typeface="Cambria Math" panose="02040503050406030204" pitchFamily="18" charset="0"/>
                            <a:cs typeface="Arial" panose="020B0604020202020204" pitchFamily="34" charset="0"/>
                          </a:rPr>
                          <m:t>0</m:t>
                        </m:r>
                      </m:sub>
                    </m:sSub>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𝑒</m:t>
                        </m:r>
                      </m:e>
                      <m: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m:t>
                        </m:r>
                        <m:r>
                          <a:rPr lang="fr-CH" i="1">
                            <a:latin typeface="Cambria Math" panose="02040503050406030204" pitchFamily="18" charset="0"/>
                            <a:ea typeface="Cambria Math" panose="02040503050406030204" pitchFamily="18" charset="0"/>
                            <a:cs typeface="Arial" panose="020B0604020202020204" pitchFamily="34" charset="0"/>
                          </a:rPr>
                          <m:t>𝑡</m:t>
                        </m:r>
                      </m:sup>
                    </m:sSup>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𝑒</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0</m:t>
                            </m:r>
                          </m:sub>
                        </m:sSub>
                      </m:num>
                      <m:den>
                        <m:r>
                          <a:rPr lang="fr-CH" i="1">
                            <a:latin typeface="Cambria Math" panose="02040503050406030204" pitchFamily="18" charset="0"/>
                            <a:cs typeface="Arial" panose="020B0604020202020204" pitchFamily="34" charset="0"/>
                          </a:rPr>
                          <m:t>𝑚</m:t>
                        </m:r>
                      </m:den>
                    </m:f>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𝑒</m:t>
                        </m:r>
                      </m:e>
                      <m: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m:t>
                        </m:r>
                        <m:r>
                          <a:rPr lang="fr-CH" i="1">
                            <a:latin typeface="Cambria Math" panose="02040503050406030204" pitchFamily="18" charset="0"/>
                            <a:ea typeface="Cambria Math" panose="02040503050406030204" pitchFamily="18" charset="0"/>
                            <a:cs typeface="Arial" panose="020B0604020202020204" pitchFamily="34" charset="0"/>
                          </a:rPr>
                          <m:t>𝑡</m:t>
                        </m:r>
                      </m:sup>
                    </m:sSup>
                  </m:oMath>
                </a14:m>
                <a:r>
                  <a:rPr lang="fr-CH" dirty="0">
                    <a:latin typeface="Arial" panose="020B0604020202020204" pitchFamily="34" charset="0"/>
                    <a:cs typeface="Arial" panose="020B0604020202020204" pitchFamily="34" charset="0"/>
                  </a:rPr>
                  <a:t> , ou :  </a:t>
                </a:r>
                <a14:m>
                  <m:oMath xmlns:m="http://schemas.openxmlformats.org/officeDocument/2006/math">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𝑥</m:t>
                        </m:r>
                      </m:e>
                      <m:sub>
                        <m:r>
                          <a:rPr lang="fr-CH" i="1">
                            <a:latin typeface="Cambria Math" panose="02040503050406030204" pitchFamily="18" charset="0"/>
                            <a:cs typeface="Arial" panose="020B0604020202020204" pitchFamily="34" charset="0"/>
                          </a:rPr>
                          <m:t>0</m:t>
                        </m:r>
                      </m:sub>
                    </m:sSub>
                    <m:r>
                      <a:rPr lang="fr-CH" b="0" i="1" smtClean="0">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𝛾𝜔</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𝑥</m:t>
                        </m:r>
                      </m:e>
                      <m:sub>
                        <m:r>
                          <a:rPr lang="fr-CH" i="1">
                            <a:latin typeface="Cambria Math" panose="02040503050406030204" pitchFamily="18" charset="0"/>
                            <a:cs typeface="Arial" panose="020B0604020202020204" pitchFamily="34" charset="0"/>
                          </a:rPr>
                          <m:t>0</m:t>
                        </m:r>
                      </m:sub>
                    </m:sSub>
                    <m:r>
                      <a:rPr lang="fr-CH" b="0" i="1" smtClean="0">
                        <a:latin typeface="Cambria Math" panose="02040503050406030204" pitchFamily="18" charset="0"/>
                        <a:cs typeface="Arial" panose="020B0604020202020204" pitchFamily="34" charset="0"/>
                      </a:rPr>
                      <m:t>−</m:t>
                    </m:r>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𝑥</m:t>
                        </m:r>
                      </m:e>
                      <m:sub>
                        <m:r>
                          <a:rPr lang="fr-CH" i="1">
                            <a:latin typeface="Cambria Math" panose="02040503050406030204" pitchFamily="18" charset="0"/>
                            <a:cs typeface="Arial" panose="020B0604020202020204" pitchFamily="34" charset="0"/>
                          </a:rPr>
                          <m:t>0</m:t>
                        </m:r>
                      </m:sub>
                    </m:sSub>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𝑒</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0</m:t>
                            </m:r>
                          </m:sub>
                        </m:sSub>
                      </m:num>
                      <m:den>
                        <m:r>
                          <a:rPr lang="fr-CH" i="1">
                            <a:latin typeface="Cambria Math" panose="02040503050406030204" pitchFamily="18" charset="0"/>
                            <a:cs typeface="Arial" panose="020B0604020202020204" pitchFamily="34" charset="0"/>
                          </a:rPr>
                          <m:t>𝑚</m:t>
                        </m:r>
                      </m:den>
                    </m:f>
                  </m:oMath>
                </a14:m>
                <a:r>
                  <a:rPr lang="fr-CH" dirty="0">
                    <a:latin typeface="Arial" panose="020B0604020202020204" pitchFamily="34" charset="0"/>
                    <a:cs typeface="Arial" panose="020B0604020202020204" pitchFamily="34" charset="0"/>
                  </a:rPr>
                  <a:t> .  </a:t>
                </a:r>
              </a:p>
              <a:p>
                <a:pPr marL="342900" indent="-342900">
                  <a:lnSpc>
                    <a:spcPct val="110000"/>
                  </a:lnSpc>
                  <a:buFont typeface="Arial" panose="020B0604020202020204" pitchFamily="34" charset="0"/>
                  <a:buChar char="•"/>
                </a:pPr>
                <a:r>
                  <a:rPr lang="fr-CH" dirty="0">
                    <a:latin typeface="Arial" panose="020B0604020202020204" pitchFamily="34" charset="0"/>
                    <a:cs typeface="Arial" panose="020B0604020202020204" pitchFamily="34" charset="0"/>
                  </a:rPr>
                  <a:t>La solution est: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𝑥</m:t>
                        </m:r>
                      </m:e>
                      <m:sub>
                        <m:r>
                          <a:rPr lang="fr-CH" i="1">
                            <a:latin typeface="Cambria Math" panose="02040503050406030204" pitchFamily="18" charset="0"/>
                            <a:cs typeface="Arial" panose="020B0604020202020204" pitchFamily="34" charset="0"/>
                          </a:rPr>
                          <m:t>0</m:t>
                        </m:r>
                      </m:sub>
                    </m:sSub>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𝑒</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0</m:t>
                            </m:r>
                          </m:sub>
                        </m:sSub>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𝑚</m:t>
                        </m:r>
                      </m:num>
                      <m:den>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𝜔𝛾</m:t>
                        </m:r>
                      </m:den>
                    </m:f>
                  </m:oMath>
                </a14:m>
                <a:r>
                  <a:rPr lang="fr-CH" dirty="0">
                    <a:latin typeface="Arial" panose="020B0604020202020204" pitchFamily="34" charset="0"/>
                    <a:cs typeface="Arial" panose="020B0604020202020204" pitchFamily="34" charset="0"/>
                  </a:rPr>
                  <a:t>  .</a:t>
                </a:r>
              </a:p>
              <a:p>
                <a:pPr marL="342900" indent="-342900">
                  <a:lnSpc>
                    <a:spcPct val="110000"/>
                  </a:lnSpc>
                  <a:buFont typeface="Arial" panose="020B0604020202020204" pitchFamily="34" charset="0"/>
                  <a:buChar char="•"/>
                </a:pPr>
                <a:r>
                  <a:rPr lang="fr-CH" dirty="0">
                    <a:latin typeface="Arial" panose="020B0604020202020204" pitchFamily="34" charset="0"/>
                    <a:cs typeface="Arial" panose="020B0604020202020204" pitchFamily="34" charset="0"/>
                  </a:rPr>
                  <a:t>La polarisation d’un atome est donc: </a:t>
                </a:r>
                <a14:m>
                  <m:oMath xmlns:m="http://schemas.openxmlformats.org/officeDocument/2006/math">
                    <m:r>
                      <a:rPr lang="fr-CH" b="0" i="1" smtClean="0">
                        <a:latin typeface="Cambria Math" panose="02040503050406030204" pitchFamily="18" charset="0"/>
                        <a:cs typeface="Arial" panose="020B0604020202020204" pitchFamily="34" charset="0"/>
                      </a:rPr>
                      <m:t>𝑝</m:t>
                    </m:r>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cs typeface="Arial" panose="020B0604020202020204" pitchFamily="34" charset="0"/>
                          </a:rPr>
                          <m:t>𝑡</m:t>
                        </m:r>
                      </m:e>
                    </m:d>
                    <m:r>
                      <a:rPr lang="fr-CH">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0" i="1" smtClean="0">
                            <a:latin typeface="Cambria Math" panose="02040503050406030204" pitchFamily="18" charset="0"/>
                            <a:cs typeface="Arial" panose="020B0604020202020204" pitchFamily="34" charset="0"/>
                          </a:rPr>
                          <m:t>𝑝</m:t>
                        </m:r>
                      </m:e>
                      <m:sub>
                        <m:r>
                          <a:rPr lang="fr-CH" i="1">
                            <a:latin typeface="Cambria Math" panose="02040503050406030204" pitchFamily="18" charset="0"/>
                            <a:cs typeface="Arial" panose="020B0604020202020204" pitchFamily="34" charset="0"/>
                          </a:rPr>
                          <m:t>0</m:t>
                        </m:r>
                      </m:sub>
                    </m:sSub>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𝑒</m:t>
                        </m:r>
                      </m:e>
                      <m: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m:t>
                        </m:r>
                        <m:r>
                          <a:rPr lang="fr-CH" i="1">
                            <a:latin typeface="Cambria Math" panose="02040503050406030204" pitchFamily="18" charset="0"/>
                            <a:ea typeface="Cambria Math" panose="02040503050406030204" pitchFamily="18" charset="0"/>
                            <a:cs typeface="Arial" panose="020B0604020202020204" pitchFamily="34" charset="0"/>
                          </a:rPr>
                          <m:t>𝑡</m:t>
                        </m:r>
                      </m:sup>
                    </m:sSup>
                  </m:oMath>
                </a14:m>
                <a:r>
                  <a:rPr lang="fr-CH" dirty="0">
                    <a:latin typeface="Arial" panose="020B0604020202020204" pitchFamily="34" charset="0"/>
                    <a:cs typeface="Arial" panose="020B0604020202020204" pitchFamily="34" charset="0"/>
                  </a:rPr>
                  <a:t> ,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𝑝</m:t>
                        </m:r>
                      </m:e>
                      <m:sub>
                        <m:r>
                          <a:rPr lang="fr-CH" i="1">
                            <a:latin typeface="Cambria Math" panose="02040503050406030204" pitchFamily="18" charset="0"/>
                            <a:cs typeface="Arial" panose="020B0604020202020204" pitchFamily="34" charset="0"/>
                          </a:rPr>
                          <m:t>0</m:t>
                        </m:r>
                      </m:sub>
                    </m:sSub>
                    <m:r>
                      <a:rPr lang="fr-CH" i="1">
                        <a:latin typeface="Cambria Math" panose="02040503050406030204" pitchFamily="18" charset="0"/>
                        <a:cs typeface="Arial" panose="020B0604020202020204" pitchFamily="34" charset="0"/>
                      </a:rPr>
                      <m:t>=</m:t>
                    </m:r>
                    <m:r>
                      <a:rPr lang="fr-CH" b="0" i="1" smtClean="0">
                        <a:latin typeface="Cambria Math" panose="02040503050406030204" pitchFamily="18" charset="0"/>
                        <a:cs typeface="Arial" panose="020B0604020202020204" pitchFamily="34" charset="0"/>
                      </a:rPr>
                      <m:t>−</m:t>
                    </m:r>
                    <m:r>
                      <a:rPr lang="fr-CH" b="0" i="1" smtClean="0">
                        <a:latin typeface="Cambria Math" panose="02040503050406030204" pitchFamily="18" charset="0"/>
                        <a:cs typeface="Arial" panose="020B0604020202020204" pitchFamily="34" charset="0"/>
                      </a:rPr>
                      <m:t>𝑒</m:t>
                    </m:r>
                    <m:sSub>
                      <m:sSubPr>
                        <m:ctrlPr>
                          <a:rPr lang="fr-CH" i="1">
                            <a:latin typeface="Cambria Math" panose="02040503050406030204" pitchFamily="18" charset="0"/>
                            <a:cs typeface="Arial" panose="020B0604020202020204" pitchFamily="34" charset="0"/>
                          </a:rPr>
                        </m:ctrlPr>
                      </m:sSubPr>
                      <m:e>
                        <m:r>
                          <a:rPr lang="fr-CH" b="0" i="1" smtClean="0">
                            <a:latin typeface="Cambria Math" panose="02040503050406030204" pitchFamily="18" charset="0"/>
                            <a:cs typeface="Arial" panose="020B0604020202020204" pitchFamily="34" charset="0"/>
                          </a:rPr>
                          <m:t>𝑥</m:t>
                        </m:r>
                      </m:e>
                      <m:sub>
                        <m:r>
                          <a:rPr lang="fr-CH" i="1">
                            <a:latin typeface="Cambria Math" panose="02040503050406030204" pitchFamily="18" charset="0"/>
                            <a:cs typeface="Arial" panose="020B0604020202020204" pitchFamily="34" charset="0"/>
                          </a:rPr>
                          <m:t>0</m:t>
                        </m:r>
                      </m:sub>
                    </m:sSub>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𝑒</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𝑚</m:t>
                        </m:r>
                      </m:num>
                      <m:den>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r>
                          <a:rPr lang="fr-CH" b="0" i="1" smtClean="0">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𝜔𝛾</m:t>
                        </m:r>
                      </m:den>
                    </m:f>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0</m:t>
                        </m:r>
                      </m:sub>
                    </m:sSub>
                    <m:r>
                      <a:rPr lang="fr-CH" i="1" smtClean="0">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𝛼</m:t>
                        </m:r>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0</m:t>
                        </m:r>
                      </m:sub>
                    </m:sSub>
                  </m:oMath>
                </a14:m>
                <a:r>
                  <a:rPr lang="fr-CH" dirty="0">
                    <a:latin typeface="Arial" panose="020B0604020202020204" pitchFamily="34" charset="0"/>
                    <a:cs typeface="Arial" panose="020B0604020202020204" pitchFamily="34" charset="0"/>
                  </a:rPr>
                  <a:t> .</a:t>
                </a:r>
              </a:p>
              <a:p>
                <a:pPr marL="342900" indent="-342900">
                  <a:lnSpc>
                    <a:spcPct val="110000"/>
                  </a:lnSpc>
                  <a:buFont typeface="Arial" panose="020B0604020202020204" pitchFamily="34" charset="0"/>
                  <a:buChar char="•"/>
                </a:pPr>
                <a:r>
                  <a:rPr lang="fr-CH" dirty="0">
                    <a:latin typeface="Arial" panose="020B0604020202020204" pitchFamily="34" charset="0"/>
                    <a:cs typeface="Arial" panose="020B0604020202020204" pitchFamily="34" charset="0"/>
                  </a:rPr>
                  <a:t>Pour un ensemble d’atomes avec densité </a:t>
                </a:r>
                <a:r>
                  <a:rPr lang="fr-CH" i="1" dirty="0">
                    <a:latin typeface="Arial" panose="020B0604020202020204" pitchFamily="34" charset="0"/>
                    <a:cs typeface="Arial" panose="020B0604020202020204" pitchFamily="34" charset="0"/>
                  </a:rPr>
                  <a:t>N</a:t>
                </a:r>
                <a:r>
                  <a:rPr lang="fr-CH" dirty="0">
                    <a:latin typeface="Arial" panose="020B0604020202020204" pitchFamily="34" charset="0"/>
                    <a:cs typeface="Arial" panose="020B0604020202020204" pitchFamily="34" charset="0"/>
                  </a:rPr>
                  <a: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0" i="1" smtClean="0">
                            <a:latin typeface="Cambria Math" panose="02040503050406030204" pitchFamily="18" charset="0"/>
                            <a:cs typeface="Arial" panose="020B0604020202020204" pitchFamily="34" charset="0"/>
                          </a:rPr>
                          <m:t>𝑃</m:t>
                        </m:r>
                      </m:e>
                      <m:sub>
                        <m:r>
                          <a:rPr lang="fr-CH" i="1">
                            <a:latin typeface="Cambria Math" panose="02040503050406030204" pitchFamily="18" charset="0"/>
                            <a:cs typeface="Arial" panose="020B0604020202020204" pitchFamily="34" charset="0"/>
                          </a:rPr>
                          <m:t>0</m:t>
                        </m:r>
                      </m:sub>
                    </m:sSub>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𝑁</m:t>
                        </m:r>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𝑒</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𝑚</m:t>
                        </m:r>
                      </m:num>
                      <m:den>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r>
                          <a:rPr lang="fr-CH" b="0" i="1" smtClean="0">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𝜔𝛾</m:t>
                        </m:r>
                      </m:den>
                    </m:f>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0</m:t>
                        </m:r>
                      </m:sub>
                    </m:sSub>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r>
                      <a:rPr lang="fr-CH" i="1">
                        <a:latin typeface="Cambria Math" panose="02040503050406030204" pitchFamily="18" charset="0"/>
                        <a:cs typeface="Arial" panose="020B0604020202020204" pitchFamily="34" charset="0"/>
                      </a:rPr>
                      <m:t>)</m:t>
                    </m:r>
                  </m:oMath>
                </a14:m>
                <a:r>
                  <a:rPr lang="fr-CH" dirty="0">
                    <a:latin typeface="Arial" panose="020B0604020202020204" pitchFamily="34" charset="0"/>
                    <a:cs typeface="Arial" panose="020B0604020202020204" pitchFamily="34" charset="0"/>
                  </a:rPr>
                  <a:t>, ce qui donne:</a:t>
                </a:r>
              </a:p>
              <a:p>
                <a:pPr>
                  <a:lnSpc>
                    <a:spcPct val="110000"/>
                  </a:lnSpc>
                </a:pPr>
                <a:r>
                  <a:rPr lang="fr-CH" dirty="0">
                    <a:latin typeface="Arial" panose="020B0604020202020204" pitchFamily="34" charset="0"/>
                    <a:cs typeface="Arial" panose="020B0604020202020204" pitchFamily="34" charset="0"/>
                  </a:rPr>
                  <a:t>      </a:t>
                </a:r>
                <a14:m>
                  <m:oMath xmlns:m="http://schemas.openxmlformats.org/officeDocument/2006/math">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𝑛</m:t>
                        </m:r>
                      </m:e>
                      <m:sup>
                        <m:r>
                          <a:rPr lang="fr-CH" i="1">
                            <a:latin typeface="Cambria Math" panose="02040503050406030204" pitchFamily="18" charset="0"/>
                            <a:cs typeface="Arial" panose="020B0604020202020204" pitchFamily="34" charset="0"/>
                          </a:rPr>
                          <m:t>2</m:t>
                        </m:r>
                      </m:sup>
                    </m:sSup>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b="0" i="1" smtClean="0">
                            <a:latin typeface="Cambria Math" panose="02040503050406030204" pitchFamily="18" charset="0"/>
                            <a:ea typeface="Cambria Math" panose="02040503050406030204" pitchFamily="18" charset="0"/>
                          </a:rPr>
                          <m:t>𝑟</m:t>
                        </m:r>
                      </m:sub>
                    </m:sSub>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i="1">
                        <a:latin typeface="Cambria Math" panose="02040503050406030204" pitchFamily="18" charset="0"/>
                        <a:cs typeface="Arial" panose="020B0604020202020204" pitchFamily="34" charset="0"/>
                      </a:rPr>
                      <m:t>=</m:t>
                    </m:r>
                    <m:r>
                      <a:rPr lang="fr-CH" b="0" i="1" smtClean="0">
                        <a:latin typeface="Cambria Math" panose="02040503050406030204" pitchFamily="18" charset="0"/>
                        <a:cs typeface="Arial" panose="020B0604020202020204" pitchFamily="34" charset="0"/>
                      </a:rPr>
                      <m:t>1+</m:t>
                    </m:r>
                    <m:r>
                      <a:rPr lang="fr-CH" i="1">
                        <a:latin typeface="Cambria Math" panose="02040503050406030204" pitchFamily="18" charset="0"/>
                        <a:ea typeface="Cambria Math" panose="02040503050406030204" pitchFamily="18" charset="0"/>
                        <a:cs typeface="Arial" panose="020B0604020202020204" pitchFamily="34" charset="0"/>
                      </a:rPr>
                      <m:t>𝜒</m:t>
                    </m:r>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b="0" i="1" smtClean="0">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1+</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𝑁</m:t>
                        </m:r>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𝑒</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cs typeface="Arial" panose="020B0604020202020204" pitchFamily="34" charset="0"/>
                          </a:rPr>
                          <m:t>𝑚</m:t>
                        </m:r>
                      </m:num>
                      <m:den>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r>
                          <a:rPr lang="fr-CH" b="0" i="1" smtClean="0">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𝜔𝛾</m:t>
                        </m:r>
                      </m:den>
                    </m:f>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1+</m:t>
                    </m:r>
                    <m:f>
                      <m:fPr>
                        <m:ctrlPr>
                          <a:rPr lang="fr-CH" i="1">
                            <a:latin typeface="Cambria Math" panose="02040503050406030204" pitchFamily="18" charset="0"/>
                            <a:cs typeface="Arial" panose="020B0604020202020204" pitchFamily="34"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2</m:t>
                            </m:r>
                          </m:sup>
                        </m:sSubSup>
                      </m:num>
                      <m:den>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𝜔𝛾</m:t>
                        </m:r>
                      </m:den>
                    </m:f>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1+</m:t>
                    </m:r>
                    <m:f>
                      <m:fPr>
                        <m:ctrlPr>
                          <a:rPr lang="fr-CH" i="1">
                            <a:latin typeface="Cambria Math" panose="02040503050406030204" pitchFamily="18" charset="0"/>
                            <a:cs typeface="Arial" panose="020B0604020202020204" pitchFamily="34"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2</m:t>
                            </m:r>
                          </m:sup>
                        </m:sSubSup>
                        <m:r>
                          <a:rPr lang="fr-CH" b="0" i="1" smtClean="0">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r>
                          <a:rPr lang="fr-CH" b="0" i="1" smtClean="0">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𝜔𝛾</m:t>
                        </m:r>
                        <m:r>
                          <a:rPr lang="fr-CH" b="0" i="1" smtClean="0">
                            <a:latin typeface="Cambria Math" panose="02040503050406030204" pitchFamily="18" charset="0"/>
                            <a:ea typeface="Cambria Math" panose="02040503050406030204" pitchFamily="18" charset="0"/>
                          </a:rPr>
                          <m:t>)</m:t>
                        </m:r>
                      </m:num>
                      <m:den>
                        <m:sSup>
                          <m:sSupPr>
                            <m:ctrlPr>
                              <a:rPr lang="fr-CH" i="1" smtClean="0">
                                <a:latin typeface="Cambria Math" panose="02040503050406030204" pitchFamily="18" charset="0"/>
                                <a:ea typeface="Cambria Math" panose="02040503050406030204" pitchFamily="18" charset="0"/>
                              </a:rPr>
                            </m:ctrlPr>
                          </m:sSupPr>
                          <m:e>
                            <m:d>
                              <m:dPr>
                                <m:ctrlPr>
                                  <a:rPr lang="fr-CH" i="1" smtClean="0">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e>
                            </m:d>
                          </m:e>
                          <m:sup>
                            <m:r>
                              <a:rPr lang="fr-CH" b="0" i="1" smtClean="0">
                                <a:latin typeface="Cambria Math" panose="02040503050406030204" pitchFamily="18" charset="0"/>
                                <a:ea typeface="Cambria Math" panose="02040503050406030204" pitchFamily="18" charset="0"/>
                              </a:rPr>
                              <m:t>2</m:t>
                            </m:r>
                          </m:sup>
                        </m:sSup>
                        <m:sSup>
                          <m:sSupPr>
                            <m:ctrlPr>
                              <a:rPr lang="fr-CH" i="1">
                                <a:latin typeface="Cambria Math" panose="02040503050406030204" pitchFamily="18" charset="0"/>
                                <a:cs typeface="Arial" panose="020B0604020202020204" pitchFamily="34" charset="0"/>
                              </a:rPr>
                            </m:ctrlPr>
                          </m:sSupPr>
                          <m:e>
                            <m:r>
                              <a:rPr lang="fr-CH" b="0" i="1" smtClean="0">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𝜔𝛾</m:t>
                            </m:r>
                            <m:r>
                              <a:rPr lang="fr-CH" b="0" i="1" smtClean="0">
                                <a:latin typeface="Cambria Math" panose="02040503050406030204" pitchFamily="18" charset="0"/>
                                <a:ea typeface="Cambria Math" panose="02040503050406030204" pitchFamily="18" charset="0"/>
                                <a:cs typeface="Arial" panose="020B0604020202020204" pitchFamily="34" charset="0"/>
                              </a:rPr>
                              <m:t>)</m:t>
                            </m:r>
                          </m:e>
                          <m:sup>
                            <m:r>
                              <a:rPr lang="fr-CH" i="1">
                                <a:latin typeface="Cambria Math" panose="02040503050406030204" pitchFamily="18" charset="0"/>
                                <a:cs typeface="Arial" panose="020B0604020202020204" pitchFamily="34" charset="0"/>
                              </a:rPr>
                              <m:t>2</m:t>
                            </m:r>
                          </m:sup>
                        </m:sSup>
                      </m:den>
                    </m:f>
                  </m:oMath>
                </a14:m>
                <a:endParaRPr lang="fr-CH" dirty="0">
                  <a:latin typeface="Arial" panose="020B0604020202020204" pitchFamily="34" charset="0"/>
                  <a:cs typeface="Arial" panose="020B0604020202020204" pitchFamily="34" charset="0"/>
                </a:endParaRPr>
              </a:p>
              <a:p>
                <a:pPr>
                  <a:lnSpc>
                    <a:spcPct val="110000"/>
                  </a:lnSpc>
                </a:pPr>
                <a:r>
                  <a:rPr lang="fr-CH" dirty="0">
                    <a:latin typeface="Arial" panose="020B0604020202020204" pitchFamily="34" charset="0"/>
                    <a:cs typeface="Arial" panose="020B0604020202020204" pitchFamily="34" charset="0"/>
                  </a:rPr>
                  <a:t>      en utilisant la définition précédente: </a:t>
                </a:r>
                <a14:m>
                  <m:oMath xmlns:m="http://schemas.openxmlformats.org/officeDocument/2006/math">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𝑒</m:t>
                            </m:r>
                          </m:e>
                          <m:sub>
                            <m:r>
                              <a:rPr lang="fr-CH" i="1">
                                <a:latin typeface="Cambria Math" panose="02040503050406030204" pitchFamily="18" charset="0"/>
                                <a:ea typeface="Cambria Math" panose="02040503050406030204" pitchFamily="18" charset="0"/>
                              </a:rPr>
                              <m:t> </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𝑁</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𝑚</m:t>
                        </m:r>
                      </m:den>
                    </m:f>
                  </m:oMath>
                </a14:m>
                <a:r>
                  <a:rPr lang="fr-CH" dirty="0">
                    <a:latin typeface="Arial" panose="020B0604020202020204" pitchFamily="34" charset="0"/>
                    <a:cs typeface="Arial" panose="020B0604020202020204" pitchFamily="34" charset="0"/>
                  </a:rPr>
                  <a:t> . La fréquence </a:t>
                </a:r>
                <a:r>
                  <a:rPr lang="fr-CH" dirty="0" err="1">
                    <a:latin typeface="Symbol" pitchFamily="2" charset="2"/>
                    <a:cs typeface="Arial" panose="020B0604020202020204" pitchFamily="34" charset="0"/>
                  </a:rPr>
                  <a:t>w</a:t>
                </a:r>
                <a:r>
                  <a:rPr lang="fr-CH" baseline="-25000" dirty="0" err="1">
                    <a:latin typeface="Arial" panose="020B0604020202020204" pitchFamily="34" charset="0"/>
                    <a:cs typeface="Arial" panose="020B0604020202020204" pitchFamily="34" charset="0"/>
                  </a:rPr>
                  <a:t>p</a:t>
                </a:r>
                <a:r>
                  <a:rPr lang="fr-CH" dirty="0">
                    <a:latin typeface="Arial" panose="020B0604020202020204" pitchFamily="34" charset="0"/>
                    <a:cs typeface="Arial" panose="020B0604020202020204" pitchFamily="34" charset="0"/>
                  </a:rPr>
                  <a:t> corresponde souvent à l'UV (</a:t>
                </a:r>
                <a:r>
                  <a:rPr lang="fr-CH" dirty="0">
                    <a:latin typeface="Symbol" pitchFamily="2" charset="2"/>
                    <a:cs typeface="Arial" panose="020B0604020202020204" pitchFamily="34" charset="0"/>
                  </a:rPr>
                  <a:t>l</a:t>
                </a:r>
                <a:r>
                  <a:rPr lang="fr-CH" dirty="0">
                    <a:latin typeface="Arial" panose="020B0604020202020204" pitchFamily="34" charset="0"/>
                    <a:cs typeface="Arial" panose="020B0604020202020204" pitchFamily="34" charset="0"/>
                  </a:rPr>
                  <a:t>≈200 nm)</a:t>
                </a:r>
              </a:p>
              <a:p>
                <a:pPr marL="342900" indent="-342900">
                  <a:lnSpc>
                    <a:spcPct val="110000"/>
                  </a:lnSpc>
                  <a:buFont typeface="Arial" panose="020B0604020202020204" pitchFamily="34" charset="0"/>
                  <a:buChar char="•"/>
                </a:pPr>
                <a:r>
                  <a:rPr lang="fr-CH" dirty="0">
                    <a:latin typeface="Arial" panose="020B0604020202020204" pitchFamily="34" charset="0"/>
                    <a:cs typeface="Arial" panose="020B0604020202020204" pitchFamily="34" charset="0"/>
                  </a:rPr>
                  <a:t>L'indice est donc complexe: </a:t>
                </a:r>
                <a14:m>
                  <m:oMath xmlns:m="http://schemas.openxmlformats.org/officeDocument/2006/math">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𝑛</m:t>
                        </m:r>
                      </m:e>
                      <m:sup>
                        <m:r>
                          <a:rPr lang="fr-CH" i="1">
                            <a:latin typeface="Cambria Math" panose="02040503050406030204" pitchFamily="18" charset="0"/>
                            <a:cs typeface="Arial" panose="020B0604020202020204" pitchFamily="34" charset="0"/>
                          </a:rPr>
                          <m:t>2</m:t>
                        </m:r>
                      </m:sup>
                    </m:sSup>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i="1">
                        <a:latin typeface="Cambria Math" panose="02040503050406030204" pitchFamily="18" charset="0"/>
                        <a:ea typeface="Cambria Math" panose="02040503050406030204" pitchFamily="18" charset="0"/>
                        <a:cs typeface="Arial" panose="020B0604020202020204" pitchFamily="34" charset="0"/>
                      </a:rPr>
                      <m:t>=</m:t>
                    </m:r>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𝑛</m:t>
                        </m:r>
                        <m:r>
                          <a:rPr lang="fr-CH" b="0" i="1" smtClean="0">
                            <a:latin typeface="Cambria Math" panose="02040503050406030204" pitchFamily="18" charset="0"/>
                            <a:cs typeface="Arial" panose="020B0604020202020204" pitchFamily="34" charset="0"/>
                          </a:rPr>
                          <m:t>′</m:t>
                        </m:r>
                      </m:e>
                      <m:sup>
                        <m:r>
                          <a:rPr lang="fr-CH" i="1">
                            <a:latin typeface="Cambria Math" panose="02040503050406030204" pitchFamily="18" charset="0"/>
                            <a:cs typeface="Arial" panose="020B0604020202020204" pitchFamily="34" charset="0"/>
                          </a:rPr>
                          <m:t>2</m:t>
                        </m:r>
                      </m:sup>
                    </m:sSup>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b="0" i="1" smtClean="0">
                        <a:latin typeface="Cambria Math" panose="02040503050406030204" pitchFamily="18" charset="0"/>
                        <a:ea typeface="Cambria Math" panose="02040503050406030204" pitchFamily="18" charset="0"/>
                        <a:cs typeface="Arial" panose="020B0604020202020204" pitchFamily="34" charset="0"/>
                      </a:rPr>
                      <m:t>+</m:t>
                    </m:r>
                    <m:r>
                      <a:rPr lang="fr-CH" b="0" i="1" smtClean="0">
                        <a:latin typeface="Cambria Math" panose="02040503050406030204" pitchFamily="18" charset="0"/>
                        <a:ea typeface="Cambria Math" panose="02040503050406030204" pitchFamily="18" charset="0"/>
                        <a:cs typeface="Arial" panose="020B0604020202020204" pitchFamily="34" charset="0"/>
                      </a:rPr>
                      <m:t>𝑖</m:t>
                    </m:r>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𝑛</m:t>
                        </m:r>
                        <m:r>
                          <a:rPr lang="fr-CH" b="0" i="1" smtClean="0">
                            <a:latin typeface="Cambria Math" panose="02040503050406030204" pitchFamily="18" charset="0"/>
                            <a:cs typeface="Arial" panose="020B0604020202020204" pitchFamily="34" charset="0"/>
                          </a:rPr>
                          <m:t>"</m:t>
                        </m:r>
                      </m:e>
                      <m:sup>
                        <m:r>
                          <a:rPr lang="fr-CH" i="1">
                            <a:latin typeface="Cambria Math" panose="02040503050406030204" pitchFamily="18" charset="0"/>
                            <a:cs typeface="Arial" panose="020B0604020202020204" pitchFamily="34" charset="0"/>
                          </a:rPr>
                          <m:t>2</m:t>
                        </m:r>
                      </m:sup>
                    </m:sSup>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i="1">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fr-CH" i="1" smtClean="0">
                            <a:latin typeface="Cambria Math" panose="02040503050406030204" pitchFamily="18" charset="0"/>
                            <a:ea typeface="Cambria Math" panose="02040503050406030204" pitchFamily="18" charset="0"/>
                            <a:cs typeface="Arial" panose="020B0604020202020204" pitchFamily="34" charset="0"/>
                          </a:rPr>
                        </m:ctrlPr>
                      </m:dPr>
                      <m:e>
                        <m:r>
                          <a:rPr lang="fr-CH" i="1">
                            <a:latin typeface="Cambria Math" panose="02040503050406030204" pitchFamily="18" charset="0"/>
                            <a:cs typeface="Arial" panose="020B0604020202020204" pitchFamily="34" charset="0"/>
                          </a:rPr>
                          <m:t>1+</m:t>
                        </m:r>
                        <m:f>
                          <m:fPr>
                            <m:ctrlPr>
                              <a:rPr lang="fr-CH" i="1">
                                <a:latin typeface="Cambria Math" panose="02040503050406030204" pitchFamily="18" charset="0"/>
                                <a:cs typeface="Arial" panose="020B0604020202020204" pitchFamily="34"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ea typeface="Cambria Math" panose="02040503050406030204" pitchFamily="18" charset="0"/>
                              </a:rPr>
                              <m:t>)</m:t>
                            </m:r>
                          </m:num>
                          <m:den>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e>
                                </m:d>
                              </m:e>
                              <m:sup>
                                <m:r>
                                  <a:rPr lang="fr-CH" i="1">
                                    <a:latin typeface="Cambria Math" panose="02040503050406030204" pitchFamily="18" charset="0"/>
                                    <a:ea typeface="Cambria Math" panose="02040503050406030204" pitchFamily="18" charset="0"/>
                                  </a:rPr>
                                  <m:t>2</m:t>
                                </m:r>
                              </m:sup>
                            </m:sSup>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𝜔𝛾</m:t>
                                </m:r>
                                <m:r>
                                  <a:rPr lang="fr-CH" i="1">
                                    <a:latin typeface="Cambria Math" panose="02040503050406030204" pitchFamily="18" charset="0"/>
                                    <a:ea typeface="Cambria Math" panose="02040503050406030204" pitchFamily="18" charset="0"/>
                                    <a:cs typeface="Arial" panose="020B0604020202020204" pitchFamily="34" charset="0"/>
                                  </a:rPr>
                                  <m:t>)</m:t>
                                </m:r>
                              </m:e>
                              <m:sup>
                                <m:r>
                                  <a:rPr lang="fr-CH" i="1">
                                    <a:latin typeface="Cambria Math" panose="02040503050406030204" pitchFamily="18" charset="0"/>
                                    <a:cs typeface="Arial" panose="020B0604020202020204" pitchFamily="34" charset="0"/>
                                  </a:rPr>
                                  <m:t>2</m:t>
                                </m:r>
                              </m:sup>
                            </m:sSup>
                          </m:den>
                        </m:f>
                      </m:e>
                    </m:d>
                    <m:r>
                      <a:rPr lang="fr-CH" i="1">
                        <a:latin typeface="Cambria Math" panose="02040503050406030204" pitchFamily="18" charset="0"/>
                        <a:cs typeface="Arial" panose="020B0604020202020204" pitchFamily="34" charset="0"/>
                      </a:rPr>
                      <m:t>+</m:t>
                    </m:r>
                    <m:r>
                      <a:rPr lang="fr-CH" b="0" i="1" smtClean="0">
                        <a:latin typeface="Cambria Math" panose="02040503050406030204" pitchFamily="18" charset="0"/>
                        <a:cs typeface="Arial" panose="020B0604020202020204" pitchFamily="34" charset="0"/>
                      </a:rPr>
                      <m:t>𝑖</m:t>
                    </m:r>
                    <m:f>
                      <m:fPr>
                        <m:ctrlPr>
                          <a:rPr lang="fr-CH" i="1">
                            <a:latin typeface="Cambria Math" panose="02040503050406030204" pitchFamily="18" charset="0"/>
                            <a:cs typeface="Arial" panose="020B0604020202020204" pitchFamily="34"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cs typeface="Arial" panose="020B0604020202020204" pitchFamily="34" charset="0"/>
                          </a:rPr>
                          <m:t>𝜔𝛾</m:t>
                        </m:r>
                      </m:num>
                      <m:den>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e>
                            </m:d>
                          </m:e>
                          <m:sup>
                            <m:r>
                              <a:rPr lang="fr-CH" i="1">
                                <a:latin typeface="Cambria Math" panose="02040503050406030204" pitchFamily="18" charset="0"/>
                                <a:ea typeface="Cambria Math" panose="02040503050406030204" pitchFamily="18" charset="0"/>
                              </a:rPr>
                              <m:t>2</m:t>
                            </m:r>
                          </m:sup>
                        </m:sSup>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𝜔𝛾</m:t>
                            </m:r>
                            <m:r>
                              <a:rPr lang="fr-CH" i="1">
                                <a:latin typeface="Cambria Math" panose="02040503050406030204" pitchFamily="18" charset="0"/>
                                <a:ea typeface="Cambria Math" panose="02040503050406030204" pitchFamily="18" charset="0"/>
                                <a:cs typeface="Arial" panose="020B0604020202020204" pitchFamily="34" charset="0"/>
                              </a:rPr>
                              <m:t>)</m:t>
                            </m:r>
                          </m:e>
                          <m:sup>
                            <m:r>
                              <a:rPr lang="fr-CH" i="1">
                                <a:latin typeface="Cambria Math" panose="02040503050406030204" pitchFamily="18" charset="0"/>
                                <a:cs typeface="Arial" panose="020B0604020202020204" pitchFamily="34" charset="0"/>
                              </a:rPr>
                              <m:t>2</m:t>
                            </m:r>
                          </m:sup>
                        </m:sSup>
                      </m:den>
                    </m:f>
                  </m:oMath>
                </a14:m>
                <a:endParaRPr lang="fr-CH" dirty="0">
                  <a:latin typeface="Arial" panose="020B0604020202020204" pitchFamily="34" charset="0"/>
                  <a:cs typeface="Arial" panose="020B0604020202020204" pitchFamily="34" charset="0"/>
                </a:endParaRPr>
              </a:p>
              <a:p>
                <a:pPr marL="342900" indent="-342900">
                  <a:lnSpc>
                    <a:spcPct val="110000"/>
                  </a:lnSpc>
                  <a:buFont typeface="Arial" panose="020B0604020202020204" pitchFamily="34" charset="0"/>
                  <a:buChar char="•"/>
                </a:pPr>
                <a:r>
                  <a:rPr lang="fr-CH" dirty="0">
                    <a:latin typeface="Arial" panose="020B0604020202020204" pitchFamily="34" charset="0"/>
                    <a:cs typeface="Arial" panose="020B0604020202020204" pitchFamily="34" charset="0"/>
                  </a:rPr>
                  <a:t>Ce modèle peut aussi être appliqué aux métaux (électrons libres: </a:t>
                </a:r>
                <a14:m>
                  <m:oMath xmlns:m="http://schemas.openxmlformats.org/officeDocument/2006/math">
                    <m:acc>
                      <m:accPr>
                        <m:chr m:val="̈"/>
                        <m:ctrlPr>
                          <a:rPr lang="fr-CH" i="1">
                            <a:latin typeface="Cambria Math" panose="02040503050406030204" pitchFamily="18" charset="0"/>
                            <a:cs typeface="Arial" panose="020B0604020202020204" pitchFamily="34" charset="0"/>
                          </a:rPr>
                        </m:ctrlPr>
                      </m:accPr>
                      <m:e>
                        <m:r>
                          <a:rPr lang="fr-CH" i="1">
                            <a:latin typeface="Cambria Math" panose="02040503050406030204" pitchFamily="18" charset="0"/>
                            <a:cs typeface="Arial" panose="020B0604020202020204" pitchFamily="34" charset="0"/>
                          </a:rPr>
                          <m:t>𝑥</m:t>
                        </m:r>
                      </m:e>
                    </m:acc>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𝐹</m:t>
                        </m:r>
                      </m:num>
                      <m:den>
                        <m:r>
                          <a:rPr lang="fr-CH" i="1">
                            <a:latin typeface="Cambria Math" panose="02040503050406030204" pitchFamily="18" charset="0"/>
                            <a:cs typeface="Arial" panose="020B0604020202020204" pitchFamily="34" charset="0"/>
                          </a:rPr>
                          <m:t>𝑚</m:t>
                        </m:r>
                      </m:den>
                    </m:f>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𝑒</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0</m:t>
                            </m:r>
                          </m:sub>
                        </m:sSub>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𝑒</m:t>
                            </m:r>
                          </m:e>
                          <m: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m:t>
                            </m:r>
                            <m:r>
                              <a:rPr lang="fr-CH" i="1">
                                <a:latin typeface="Cambria Math" panose="02040503050406030204" pitchFamily="18" charset="0"/>
                                <a:ea typeface="Cambria Math" panose="02040503050406030204" pitchFamily="18" charset="0"/>
                                <a:cs typeface="Arial" panose="020B0604020202020204" pitchFamily="34" charset="0"/>
                              </a:rPr>
                              <m:t>𝑡</m:t>
                            </m:r>
                          </m:sup>
                        </m:sSup>
                      </m:num>
                      <m:den>
                        <m:r>
                          <a:rPr lang="fr-CH" i="1">
                            <a:latin typeface="Cambria Math" panose="02040503050406030204" pitchFamily="18" charset="0"/>
                            <a:cs typeface="Arial" panose="020B0604020202020204" pitchFamily="34" charset="0"/>
                          </a:rPr>
                          <m:t>𝑚</m:t>
                        </m:r>
                      </m:den>
                    </m:f>
                  </m:oMath>
                </a14:m>
                <a:r>
                  <a:rPr lang="fr-CH" dirty="0">
                    <a:latin typeface="Arial" panose="020B0604020202020204" pitchFamily="34" charset="0"/>
                    <a:cs typeface="Arial" panose="020B0604020202020204" pitchFamily="34" charset="0"/>
                  </a:rPr>
                  <a:t>) en mettant: </a:t>
                </a:r>
                <a:r>
                  <a:rPr lang="fr-CH" dirty="0" err="1">
                    <a:latin typeface="Symbol" pitchFamily="2" charset="2"/>
                    <a:cs typeface="Arial" panose="020B0604020202020204" pitchFamily="34" charset="0"/>
                  </a:rPr>
                  <a:t>w</a:t>
                </a:r>
                <a:r>
                  <a:rPr lang="fr-CH" baseline="-25000" dirty="0" err="1">
                    <a:latin typeface="Arial" panose="020B0604020202020204" pitchFamily="34" charset="0"/>
                    <a:cs typeface="Arial" panose="020B0604020202020204" pitchFamily="34" charset="0"/>
                  </a:rPr>
                  <a:t>o</a:t>
                </a:r>
                <a:r>
                  <a:rPr lang="fr-CH" dirty="0">
                    <a:latin typeface="Arial" panose="020B0604020202020204" pitchFamily="34" charset="0"/>
                    <a:cs typeface="Arial" panose="020B0604020202020204" pitchFamily="34" charset="0"/>
                  </a:rPr>
                  <a:t>=</a:t>
                </a:r>
                <a:r>
                  <a:rPr lang="fr-CH" dirty="0">
                    <a:latin typeface="Symbol" pitchFamily="2" charset="2"/>
                    <a:cs typeface="Arial" panose="020B0604020202020204" pitchFamily="34" charset="0"/>
                  </a:rPr>
                  <a:t>g</a:t>
                </a:r>
                <a:r>
                  <a:rPr lang="fr-CH" dirty="0">
                    <a:latin typeface="Arial" panose="020B0604020202020204" pitchFamily="34" charset="0"/>
                    <a:cs typeface="Arial" panose="020B0604020202020204" pitchFamily="34" charset="0"/>
                  </a:rPr>
                  <a:t>=0, ce qui redonne le résultat précédant: </a:t>
                </a:r>
                <a14:m>
                  <m:oMath xmlns:m="http://schemas.openxmlformats.org/officeDocument/2006/math">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𝑛</m:t>
                        </m:r>
                      </m:e>
                      <m:sup>
                        <m:r>
                          <a:rPr lang="fr-CH" i="1">
                            <a:latin typeface="Cambria Math" panose="02040503050406030204" pitchFamily="18" charset="0"/>
                            <a:cs typeface="Arial" panose="020B0604020202020204" pitchFamily="34" charset="0"/>
                          </a:rPr>
                          <m:t>2</m:t>
                        </m:r>
                      </m:sup>
                    </m:sSup>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𝑟</m:t>
                        </m:r>
                      </m:sub>
                    </m:sSub>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i="1">
                        <a:latin typeface="Cambria Math" panose="02040503050406030204" pitchFamily="18" charset="0"/>
                        <a:cs typeface="Arial" panose="020B0604020202020204" pitchFamily="34" charset="0"/>
                      </a:rPr>
                      <m:t>=1+</m:t>
                    </m:r>
                    <m:r>
                      <a:rPr lang="fr-CH" i="1">
                        <a:latin typeface="Cambria Math" panose="02040503050406030204" pitchFamily="18" charset="0"/>
                        <a:ea typeface="Cambria Math" panose="02040503050406030204" pitchFamily="18" charset="0"/>
                        <a:cs typeface="Arial" panose="020B0604020202020204" pitchFamily="34" charset="0"/>
                      </a:rPr>
                      <m:t>𝜒</m:t>
                    </m:r>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1</m:t>
                    </m:r>
                    <m:r>
                      <a:rPr lang="fr-CH" b="0" i="1" smtClean="0">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2</m:t>
                            </m:r>
                          </m:sup>
                        </m:sSubSup>
                      </m:num>
                      <m:den>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den>
                    </m:f>
                  </m:oMath>
                </a14:m>
                <a:r>
                  <a:rPr lang="fr-CH" dirty="0">
                    <a:latin typeface="Arial" panose="020B0604020202020204" pitchFamily="34" charset="0"/>
                    <a:cs typeface="Arial" panose="020B0604020202020204" pitchFamily="34" charset="0"/>
                  </a:rPr>
                  <a:t> ou: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num>
                      <m:den>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ea typeface="Cambria Math" panose="02040503050406030204" pitchFamily="18" charset="0"/>
                              </a:rPr>
                              <m:t>2</m:t>
                            </m:r>
                          </m:sup>
                        </m:sSup>
                      </m:den>
                    </m:f>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1−</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2</m:t>
                                </m:r>
                              </m:sup>
                            </m:sSubSup>
                          </m:num>
                          <m:den>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den>
                        </m:f>
                      </m:e>
                    </m:d>
                  </m:oMath>
                </a14:m>
                <a:endParaRPr lang="fr-CH" dirty="0">
                  <a:latin typeface="Arial" panose="020B0604020202020204" pitchFamily="34" charset="0"/>
                  <a:cs typeface="Arial" panose="020B0604020202020204" pitchFamily="34" charset="0"/>
                </a:endParaRPr>
              </a:p>
            </p:txBody>
          </p:sp>
        </mc:Choice>
        <mc:Fallback xmlns="">
          <p:sp>
            <p:nvSpPr>
              <p:cNvPr id="7187" name="Text Box 18"/>
              <p:cNvSpPr txBox="1">
                <a:spLocks noRot="1" noChangeAspect="1" noMove="1" noResize="1" noEditPoints="1" noAdjustHandles="1" noChangeArrowheads="1" noChangeShapeType="1" noTextEdit="1"/>
              </p:cNvSpPr>
              <p:nvPr/>
            </p:nvSpPr>
            <p:spPr bwMode="auto">
              <a:xfrm>
                <a:off x="0" y="669029"/>
                <a:ext cx="12192000" cy="6116674"/>
              </a:xfrm>
              <a:prstGeom prst="rect">
                <a:avLst/>
              </a:prstGeom>
              <a:blipFill>
                <a:blip r:embed="rId2"/>
                <a:stretch>
                  <a:fillRect l="-312" t="-414" b="-414"/>
                </a:stretch>
              </a:blipFill>
              <a:ln w="9525">
                <a:noFill/>
                <a:miter lim="800000"/>
                <a:headEnd/>
                <a:tailEnd/>
              </a:ln>
            </p:spPr>
            <p:txBody>
              <a:bodyPr/>
              <a:lstStyle/>
              <a:p>
                <a:r>
                  <a:rPr lang="en-US">
                    <a:noFill/>
                  </a:rPr>
                  <a:t> </a:t>
                </a:r>
              </a:p>
            </p:txBody>
          </p:sp>
        </mc:Fallback>
      </mc:AlternateContent>
      <p:pic>
        <p:nvPicPr>
          <p:cNvPr id="3" name="Picture 2">
            <a:extLst>
              <a:ext uri="{FF2B5EF4-FFF2-40B4-BE49-F238E27FC236}">
                <a16:creationId xmlns:a16="http://schemas.microsoft.com/office/drawing/2014/main" id="{F116CEE0-B21E-A946-829A-E2003FB87E80}"/>
              </a:ext>
            </a:extLst>
          </p:cNvPr>
          <p:cNvPicPr>
            <a:picLocks noChangeAspect="1"/>
          </p:cNvPicPr>
          <p:nvPr/>
        </p:nvPicPr>
        <p:blipFill>
          <a:blip r:embed="rId3"/>
          <a:stretch>
            <a:fillRect/>
          </a:stretch>
        </p:blipFill>
        <p:spPr>
          <a:xfrm>
            <a:off x="9653992" y="2590800"/>
            <a:ext cx="2538007" cy="2133600"/>
          </a:xfrm>
          <a:prstGeom prst="rect">
            <a:avLst/>
          </a:prstGeom>
        </p:spPr>
      </p:pic>
      <p:sp>
        <p:nvSpPr>
          <p:cNvPr id="7186" name="Text Box 8"/>
          <p:cNvSpPr txBox="1">
            <a:spLocks noChangeArrowheads="1"/>
          </p:cNvSpPr>
          <p:nvPr/>
        </p:nvSpPr>
        <p:spPr bwMode="auto">
          <a:xfrm>
            <a:off x="0" y="0"/>
            <a:ext cx="12191999" cy="646331"/>
          </a:xfrm>
          <a:prstGeom prst="rect">
            <a:avLst/>
          </a:prstGeom>
          <a:noFill/>
          <a:ln w="9525">
            <a:noFill/>
            <a:miter lim="800000"/>
            <a:headEnd/>
            <a:tailEnd/>
          </a:ln>
        </p:spPr>
        <p:txBody>
          <a:bodyPr wrap="square">
            <a:spAutoFit/>
          </a:bodyPr>
          <a:lstStyle/>
          <a:p>
            <a:pPr algn="ctr"/>
            <a:r>
              <a:rPr lang="fr-CH" sz="3600" dirty="0"/>
              <a:t>(3a) Le modèle atomique de la dispersion (Lorentz)</a:t>
            </a:r>
          </a:p>
        </p:txBody>
      </p:sp>
      <p:sp>
        <p:nvSpPr>
          <p:cNvPr id="2" name="Rectangle 170">
            <a:extLst>
              <a:ext uri="{FF2B5EF4-FFF2-40B4-BE49-F238E27FC236}">
                <a16:creationId xmlns:a16="http://schemas.microsoft.com/office/drawing/2014/main" id="{B47A8CD4-1A1B-D14F-9234-29E93D02DF21}"/>
              </a:ext>
            </a:extLst>
          </p:cNvPr>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spTree>
    <p:extLst>
      <p:ext uri="{BB962C8B-B14F-4D97-AF65-F5344CB8AC3E}">
        <p14:creationId xmlns:p14="http://schemas.microsoft.com/office/powerpoint/2010/main" val="4249114977"/>
      </p:ext>
    </p:extLst>
  </p:cSld>
  <p:clrMapOvr>
    <a:masterClrMapping/>
  </p:clrMapOvr>
  <mc:AlternateContent xmlns:mc="http://schemas.openxmlformats.org/markup-compatibility/2006" xmlns:p14="http://schemas.microsoft.com/office/powerpoint/2010/main">
    <mc:Choice Requires="p14">
      <p:transition spd="slow" p14:dur="2000" advTm="231231"/>
    </mc:Choice>
    <mc:Fallback xmlns="">
      <p:transition spd="slow" advTm="23123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6" name="Text Box 8"/>
          <p:cNvSpPr txBox="1">
            <a:spLocks noChangeArrowheads="1"/>
          </p:cNvSpPr>
          <p:nvPr/>
        </p:nvSpPr>
        <p:spPr bwMode="auto">
          <a:xfrm>
            <a:off x="0" y="0"/>
            <a:ext cx="12191999" cy="646331"/>
          </a:xfrm>
          <a:prstGeom prst="rect">
            <a:avLst/>
          </a:prstGeom>
          <a:noFill/>
          <a:ln w="9525">
            <a:noFill/>
            <a:miter lim="800000"/>
            <a:headEnd/>
            <a:tailEnd/>
          </a:ln>
        </p:spPr>
        <p:txBody>
          <a:bodyPr wrap="square">
            <a:spAutoFit/>
          </a:bodyPr>
          <a:lstStyle/>
          <a:p>
            <a:pPr algn="ctr"/>
            <a:r>
              <a:rPr lang="fr-CH" sz="3600"/>
              <a:t>Les propriétés de la susceptibilité</a:t>
            </a:r>
          </a:p>
        </p:txBody>
      </p:sp>
      <mc:AlternateContent xmlns:mc="http://schemas.openxmlformats.org/markup-compatibility/2006" xmlns:a14="http://schemas.microsoft.com/office/drawing/2010/main">
        <mc:Choice Requires="a14">
          <p:sp>
            <p:nvSpPr>
              <p:cNvPr id="7187" name="Text Box 18"/>
              <p:cNvSpPr txBox="1">
                <a:spLocks noChangeArrowheads="1"/>
              </p:cNvSpPr>
              <p:nvPr/>
            </p:nvSpPr>
            <p:spPr bwMode="auto">
              <a:xfrm>
                <a:off x="0" y="646331"/>
                <a:ext cx="12192000" cy="2201628"/>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fr-CH" dirty="0">
                    <a:latin typeface="Arial" panose="020B0604020202020204" pitchFamily="34" charset="0"/>
                    <a:cs typeface="Arial" panose="020B0604020202020204" pitchFamily="34" charset="0"/>
                  </a:rPr>
                  <a:t>La susceptibilité :</a:t>
                </a:r>
                <a14:m>
                  <m:oMath xmlns:m="http://schemas.openxmlformats.org/officeDocument/2006/math">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𝑛</m:t>
                        </m:r>
                      </m:e>
                      <m:sup>
                        <m:r>
                          <a:rPr lang="fr-CH" i="1">
                            <a:latin typeface="Cambria Math" panose="02040503050406030204" pitchFamily="18" charset="0"/>
                            <a:cs typeface="Arial" panose="020B0604020202020204" pitchFamily="34" charset="0"/>
                          </a:rPr>
                          <m:t>2</m:t>
                        </m:r>
                      </m:sup>
                    </m:sSup>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𝑟</m:t>
                        </m:r>
                      </m:sub>
                    </m:sSub>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i="1">
                        <a:latin typeface="Cambria Math" panose="02040503050406030204" pitchFamily="18" charset="0"/>
                        <a:cs typeface="Arial" panose="020B0604020202020204" pitchFamily="34" charset="0"/>
                      </a:rPr>
                      <m:t>=1+</m:t>
                    </m:r>
                    <m:r>
                      <a:rPr lang="fr-CH" i="1">
                        <a:latin typeface="Cambria Math" panose="02040503050406030204" pitchFamily="18" charset="0"/>
                        <a:ea typeface="Cambria Math" panose="02040503050406030204" pitchFamily="18" charset="0"/>
                        <a:cs typeface="Arial" panose="020B0604020202020204" pitchFamily="34" charset="0"/>
                      </a:rPr>
                      <m:t>𝜒</m:t>
                    </m:r>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1+</m:t>
                    </m:r>
                    <m:f>
                      <m:fPr>
                        <m:ctrlPr>
                          <a:rPr lang="fr-CH" i="1">
                            <a:latin typeface="Cambria Math" panose="02040503050406030204" pitchFamily="18" charset="0"/>
                            <a:cs typeface="Arial" panose="020B0604020202020204" pitchFamily="34"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2</m:t>
                            </m:r>
                          </m:sup>
                        </m:sSubSup>
                      </m:num>
                      <m:den>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𝜔𝛾</m:t>
                        </m:r>
                      </m:den>
                    </m:f>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1+</m:t>
                    </m:r>
                    <m:f>
                      <m:fPr>
                        <m:ctrlPr>
                          <a:rPr lang="fr-CH" i="1">
                            <a:latin typeface="Cambria Math" panose="02040503050406030204" pitchFamily="18" charset="0"/>
                            <a:cs typeface="Arial" panose="020B0604020202020204" pitchFamily="34"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𝜔𝛾</m:t>
                        </m:r>
                        <m:r>
                          <a:rPr lang="fr-CH" i="1">
                            <a:latin typeface="Cambria Math" panose="02040503050406030204" pitchFamily="18" charset="0"/>
                            <a:ea typeface="Cambria Math" panose="02040503050406030204" pitchFamily="18" charset="0"/>
                          </a:rPr>
                          <m:t>)</m:t>
                        </m:r>
                      </m:num>
                      <m:den>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e>
                            </m:d>
                          </m:e>
                          <m:sup>
                            <m:r>
                              <a:rPr lang="fr-CH" i="1">
                                <a:latin typeface="Cambria Math" panose="02040503050406030204" pitchFamily="18" charset="0"/>
                                <a:ea typeface="Cambria Math" panose="02040503050406030204" pitchFamily="18" charset="0"/>
                              </a:rPr>
                              <m:t>2</m:t>
                            </m:r>
                          </m:sup>
                        </m:sSup>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𝜔𝛾</m:t>
                            </m:r>
                            <m:r>
                              <a:rPr lang="fr-CH" i="1">
                                <a:latin typeface="Cambria Math" panose="02040503050406030204" pitchFamily="18" charset="0"/>
                                <a:ea typeface="Cambria Math" panose="02040503050406030204" pitchFamily="18" charset="0"/>
                                <a:cs typeface="Arial" panose="020B0604020202020204" pitchFamily="34" charset="0"/>
                              </a:rPr>
                              <m:t>)</m:t>
                            </m:r>
                          </m:e>
                          <m:sup>
                            <m:r>
                              <a:rPr lang="fr-CH" i="1">
                                <a:latin typeface="Cambria Math" panose="02040503050406030204" pitchFamily="18" charset="0"/>
                                <a:cs typeface="Arial" panose="020B0604020202020204" pitchFamily="34" charset="0"/>
                              </a:rPr>
                              <m:t>2</m:t>
                            </m:r>
                          </m:sup>
                        </m:sSup>
                      </m:den>
                    </m:f>
                  </m:oMath>
                </a14:m>
                <a:r>
                  <a:rPr lang="fr-CH" dirty="0">
                    <a:latin typeface="Arial" panose="020B0604020202020204" pitchFamily="34" charset="0"/>
                    <a:cs typeface="Arial" panose="020B0604020202020204" pitchFamily="34" charset="0"/>
                  </a:rPr>
                  <a:t>  a les limites suivantes:</a:t>
                </a:r>
              </a:p>
              <a:p>
                <a:pPr marL="342900" indent="-342900">
                  <a:buFont typeface="Arial" panose="020B0604020202020204" pitchFamily="34" charset="0"/>
                  <a:buChar char="•"/>
                </a:pPr>
                <a:r>
                  <a:rPr lang="fr-CH" dirty="0">
                    <a:latin typeface="Arial" panose="020B0604020202020204" pitchFamily="34" charset="0"/>
                    <a:cs typeface="Arial" panose="020B0604020202020204" pitchFamily="34" charset="0"/>
                  </a:rPr>
                  <a:t>Pour </a:t>
                </a:r>
                <a:r>
                  <a:rPr lang="fr-CH" dirty="0">
                    <a:latin typeface="Symbol" pitchFamily="2" charset="2"/>
                    <a:cs typeface="Arial" panose="020B0604020202020204" pitchFamily="34" charset="0"/>
                  </a:rPr>
                  <a:t>w</a:t>
                </a:r>
                <a:r>
                  <a:rPr lang="fr-CH" dirty="0">
                    <a:latin typeface="Arial" panose="020B0604020202020204" pitchFamily="34" charset="0"/>
                    <a:cs typeface="Arial" panose="020B0604020202020204" pitchFamily="34" charset="0"/>
                  </a:rPr>
                  <a:t>=0, </a:t>
                </a:r>
                <a14:m>
                  <m:oMath xmlns:m="http://schemas.openxmlformats.org/officeDocument/2006/math">
                    <m:r>
                      <m:rPr>
                        <m:sty m:val="p"/>
                      </m:rPr>
                      <a:rPr lang="fr-CH" b="0" i="0" smtClean="0">
                        <a:latin typeface="Cambria Math" panose="02040503050406030204" pitchFamily="18" charset="0"/>
                        <a:ea typeface="Cambria Math" panose="02040503050406030204" pitchFamily="18" charset="0"/>
                      </a:rPr>
                      <m:t>Re</m:t>
                    </m:r>
                    <m:r>
                      <a:rPr lang="fr-CH" b="0" i="0" smtClean="0">
                        <a:latin typeface="Cambria Math" panose="02040503050406030204" pitchFamily="18" charset="0"/>
                        <a:ea typeface="Cambria Math" panose="02040503050406030204" pitchFamily="18" charset="0"/>
                      </a:rPr>
                      <m:t> </m:t>
                    </m:r>
                    <m:d>
                      <m:dPr>
                        <m:ctrlPr>
                          <a:rPr lang="fr-CH" b="0" i="1" smtClean="0">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𝑟</m:t>
                            </m:r>
                          </m:sub>
                        </m:sSub>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e>
                    </m:d>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1</m:t>
                    </m:r>
                  </m:oMath>
                </a14:m>
                <a:r>
                  <a:rPr lang="fr-CH" dirty="0">
                    <a:cs typeface="Arial" panose="020B0604020202020204" pitchFamily="34" charset="0"/>
                  </a:rPr>
                  <a:t> </a:t>
                </a:r>
                <a14:m>
                  <m:oMath xmlns:m="http://schemas.openxmlformats.org/officeDocument/2006/math">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2</m:t>
                            </m:r>
                          </m:sup>
                        </m:sSubSup>
                      </m:num>
                      <m:den>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den>
                    </m:f>
                  </m:oMath>
                </a14:m>
                <a:r>
                  <a:rPr lang="fr-CH" dirty="0">
                    <a:latin typeface="Arial" panose="020B0604020202020204" pitchFamily="34" charset="0"/>
                    <a:cs typeface="Arial" panose="020B0604020202020204" pitchFamily="34" charset="0"/>
                  </a:rPr>
                  <a:t> , </a:t>
                </a:r>
                <a14:m>
                  <m:oMath xmlns:m="http://schemas.openxmlformats.org/officeDocument/2006/math">
                    <m:r>
                      <m:rPr>
                        <m:sty m:val="p"/>
                      </m:rPr>
                      <a:rPr lang="fr-CH" smtClean="0">
                        <a:latin typeface="Cambria Math" panose="02040503050406030204" pitchFamily="18" charset="0"/>
                        <a:ea typeface="Cambria Math" panose="02040503050406030204" pitchFamily="18" charset="0"/>
                      </a:rPr>
                      <m:t>I</m:t>
                    </m:r>
                    <m:r>
                      <m:rPr>
                        <m:sty m:val="p"/>
                      </m:rPr>
                      <a:rPr lang="fr-CH" b="0" i="0" smtClean="0">
                        <a:latin typeface="Cambria Math" panose="02040503050406030204" pitchFamily="18" charset="0"/>
                        <a:ea typeface="Cambria Math" panose="02040503050406030204" pitchFamily="18" charset="0"/>
                      </a:rPr>
                      <m:t>m</m:t>
                    </m:r>
                    <m:r>
                      <a:rPr lang="fr-CH">
                        <a:latin typeface="Cambria Math" panose="02040503050406030204" pitchFamily="18" charset="0"/>
                        <a:ea typeface="Cambria Math" panose="02040503050406030204" pitchFamily="18" charset="0"/>
                      </a:rPr>
                      <m:t> </m:t>
                    </m:r>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𝑟</m:t>
                            </m:r>
                          </m:sub>
                        </m:sSub>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e>
                    </m:d>
                    <m:r>
                      <a:rPr lang="fr-CH" i="1">
                        <a:latin typeface="Cambria Math" panose="02040503050406030204" pitchFamily="18" charset="0"/>
                        <a:ea typeface="Cambria Math" panose="02040503050406030204" pitchFamily="18" charset="0"/>
                        <a:cs typeface="Arial" panose="020B0604020202020204" pitchFamily="34" charset="0"/>
                      </a:rPr>
                      <m:t>=</m:t>
                    </m:r>
                    <m:r>
                      <a:rPr lang="fr-CH" b="0" i="1" smtClean="0">
                        <a:latin typeface="Cambria Math" panose="02040503050406030204" pitchFamily="18" charset="0"/>
                        <a:cs typeface="Arial" panose="020B0604020202020204" pitchFamily="34" charset="0"/>
                      </a:rPr>
                      <m:t>0</m:t>
                    </m:r>
                  </m:oMath>
                </a14:m>
                <a:r>
                  <a:rPr lang="fr-CH"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fr-CH" dirty="0">
                    <a:latin typeface="Arial" panose="020B0604020202020204" pitchFamily="34" charset="0"/>
                    <a:cs typeface="Arial" panose="020B0604020202020204" pitchFamily="34" charset="0"/>
                  </a:rPr>
                  <a:t>Pour </a:t>
                </a:r>
                <a:r>
                  <a:rPr lang="fr-CH" dirty="0">
                    <a:latin typeface="Symbol" pitchFamily="2" charset="2"/>
                    <a:cs typeface="Arial" panose="020B0604020202020204" pitchFamily="34" charset="0"/>
                  </a:rPr>
                  <a:t>w</a:t>
                </a:r>
                <a:r>
                  <a:rPr lang="fr-CH" dirty="0">
                    <a:latin typeface="Arial" panose="020B0604020202020204" pitchFamily="34" charset="0"/>
                    <a:cs typeface="Arial" panose="020B0604020202020204" pitchFamily="34" charset="0"/>
                  </a:rPr>
                  <a:t>=</a:t>
                </a:r>
                <a:r>
                  <a:rPr lang="fr-CH" dirty="0">
                    <a:latin typeface="Symbol" pitchFamily="2" charset="2"/>
                    <a:cs typeface="Arial" panose="020B0604020202020204" pitchFamily="34" charset="0"/>
                  </a:rPr>
                  <a:t>w</a:t>
                </a:r>
                <a:r>
                  <a:rPr lang="fr-CH" baseline="-25000" dirty="0">
                    <a:latin typeface="Arial" panose="020B0604020202020204" pitchFamily="34" charset="0"/>
                    <a:cs typeface="Arial" panose="020B0604020202020204" pitchFamily="34" charset="0"/>
                  </a:rPr>
                  <a:t>0</a:t>
                </a:r>
                <a:r>
                  <a:rPr lang="fr-CH" dirty="0">
                    <a:latin typeface="Arial" panose="020B0604020202020204" pitchFamily="34" charset="0"/>
                    <a:cs typeface="Arial" panose="020B0604020202020204" pitchFamily="34" charset="0"/>
                  </a:rPr>
                  <a:t>, </a:t>
                </a:r>
                <a14:m>
                  <m:oMath xmlns:m="http://schemas.openxmlformats.org/officeDocument/2006/math">
                    <m:r>
                      <m:rPr>
                        <m:sty m:val="p"/>
                      </m:rPr>
                      <a:rPr lang="fr-CH">
                        <a:latin typeface="Cambria Math" panose="02040503050406030204" pitchFamily="18" charset="0"/>
                        <a:ea typeface="Cambria Math" panose="02040503050406030204" pitchFamily="18" charset="0"/>
                      </a:rPr>
                      <m:t>Re</m:t>
                    </m:r>
                    <m:r>
                      <a:rPr lang="fr-CH">
                        <a:latin typeface="Cambria Math" panose="02040503050406030204" pitchFamily="18" charset="0"/>
                        <a:ea typeface="Cambria Math" panose="02040503050406030204" pitchFamily="18" charset="0"/>
                      </a:rPr>
                      <m:t> </m:t>
                    </m:r>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𝑟</m:t>
                            </m:r>
                          </m:sub>
                        </m:sSub>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e>
                    </m:d>
                    <m:r>
                      <a:rPr lang="fr-CH" i="1">
                        <a:latin typeface="Cambria Math" panose="02040503050406030204" pitchFamily="18" charset="0"/>
                        <a:ea typeface="Cambria Math" panose="02040503050406030204" pitchFamily="18" charset="0"/>
                        <a:cs typeface="Arial" panose="020B0604020202020204" pitchFamily="34" charset="0"/>
                      </a:rPr>
                      <m:t>=</m:t>
                    </m:r>
                    <m:r>
                      <a:rPr lang="fr-CH" b="0" i="1" smtClean="0">
                        <a:latin typeface="Cambria Math" panose="02040503050406030204" pitchFamily="18" charset="0"/>
                        <a:ea typeface="Cambria Math" panose="02040503050406030204" pitchFamily="18" charset="0"/>
                        <a:cs typeface="Arial" panose="020B0604020202020204" pitchFamily="34" charset="0"/>
                      </a:rPr>
                      <m:t>1</m:t>
                    </m:r>
                  </m:oMath>
                </a14:m>
                <a:r>
                  <a:rPr lang="fr-CH" dirty="0">
                    <a:latin typeface="Arial" panose="020B0604020202020204" pitchFamily="34" charset="0"/>
                    <a:cs typeface="Arial" panose="020B0604020202020204" pitchFamily="34" charset="0"/>
                  </a:rPr>
                  <a:t> , </a:t>
                </a:r>
                <a14:m>
                  <m:oMath xmlns:m="http://schemas.openxmlformats.org/officeDocument/2006/math">
                    <m:r>
                      <m:rPr>
                        <m:sty m:val="p"/>
                      </m:rPr>
                      <a:rPr lang="fr-CH">
                        <a:latin typeface="Cambria Math" panose="02040503050406030204" pitchFamily="18" charset="0"/>
                        <a:ea typeface="Cambria Math" panose="02040503050406030204" pitchFamily="18" charset="0"/>
                      </a:rPr>
                      <m:t>Im</m:t>
                    </m:r>
                    <m:r>
                      <a:rPr lang="fr-CH">
                        <a:latin typeface="Cambria Math" panose="02040503050406030204" pitchFamily="18" charset="0"/>
                        <a:ea typeface="Cambria Math" panose="02040503050406030204" pitchFamily="18" charset="0"/>
                      </a:rPr>
                      <m:t> </m:t>
                    </m:r>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𝑟</m:t>
                            </m:r>
                          </m:sub>
                        </m:sSub>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e>
                    </m:d>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2</m:t>
                            </m:r>
                          </m:sup>
                        </m:sSubSup>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cs typeface="Arial" panose="020B0604020202020204" pitchFamily="34" charset="0"/>
                          </a:rPr>
                          <m:t>𝛾</m:t>
                        </m:r>
                      </m:den>
                    </m:f>
                  </m:oMath>
                </a14:m>
                <a:r>
                  <a:rPr lang="fr-CH"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fr-CH" dirty="0">
                    <a:latin typeface="Arial" panose="020B0604020202020204" pitchFamily="34" charset="0"/>
                    <a:cs typeface="Arial" panose="020B0604020202020204" pitchFamily="34" charset="0"/>
                  </a:rPr>
                  <a:t>Pour </a:t>
                </a:r>
                <a:r>
                  <a:rPr lang="fr-CH" dirty="0">
                    <a:latin typeface="Symbol" pitchFamily="2" charset="2"/>
                    <a:cs typeface="Arial" panose="020B0604020202020204" pitchFamily="34" charset="0"/>
                  </a:rPr>
                  <a:t>w</a:t>
                </a:r>
                <a:r>
                  <a:rPr lang="fr-CH" dirty="0">
                    <a:latin typeface="Arial" panose="020B0604020202020204" pitchFamily="34" charset="0"/>
                    <a:cs typeface="Arial" panose="020B0604020202020204" pitchFamily="34" charset="0"/>
                  </a:rPr>
                  <a:t>=∞, </a:t>
                </a:r>
                <a14:m>
                  <m:oMath xmlns:m="http://schemas.openxmlformats.org/officeDocument/2006/math">
                    <m:r>
                      <m:rPr>
                        <m:sty m:val="p"/>
                      </m:rPr>
                      <a:rPr lang="fr-CH">
                        <a:latin typeface="Cambria Math" panose="02040503050406030204" pitchFamily="18" charset="0"/>
                        <a:ea typeface="Cambria Math" panose="02040503050406030204" pitchFamily="18" charset="0"/>
                      </a:rPr>
                      <m:t>Re</m:t>
                    </m:r>
                    <m:r>
                      <a:rPr lang="fr-CH">
                        <a:latin typeface="Cambria Math" panose="02040503050406030204" pitchFamily="18" charset="0"/>
                        <a:ea typeface="Cambria Math" panose="02040503050406030204" pitchFamily="18" charset="0"/>
                      </a:rPr>
                      <m:t> </m:t>
                    </m:r>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𝑟</m:t>
                            </m:r>
                          </m:sub>
                        </m:sSub>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e>
                    </m:d>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1</m:t>
                    </m:r>
                  </m:oMath>
                </a14:m>
                <a:r>
                  <a:rPr lang="fr-CH" dirty="0">
                    <a:cs typeface="Arial" panose="020B0604020202020204" pitchFamily="34" charset="0"/>
                  </a:rPr>
                  <a:t> </a:t>
                </a:r>
                <a:r>
                  <a:rPr lang="fr-CH" dirty="0">
                    <a:latin typeface="Arial" panose="020B0604020202020204" pitchFamily="34" charset="0"/>
                    <a:cs typeface="Arial" panose="020B0604020202020204" pitchFamily="34" charset="0"/>
                  </a:rPr>
                  <a:t>, </a:t>
                </a:r>
                <a14:m>
                  <m:oMath xmlns:m="http://schemas.openxmlformats.org/officeDocument/2006/math">
                    <m:r>
                      <m:rPr>
                        <m:sty m:val="p"/>
                      </m:rPr>
                      <a:rPr lang="fr-CH">
                        <a:latin typeface="Cambria Math" panose="02040503050406030204" pitchFamily="18" charset="0"/>
                        <a:ea typeface="Cambria Math" panose="02040503050406030204" pitchFamily="18" charset="0"/>
                      </a:rPr>
                      <m:t>Im</m:t>
                    </m:r>
                    <m:r>
                      <a:rPr lang="fr-CH">
                        <a:latin typeface="Cambria Math" panose="02040503050406030204" pitchFamily="18" charset="0"/>
                        <a:ea typeface="Cambria Math" panose="02040503050406030204" pitchFamily="18" charset="0"/>
                      </a:rPr>
                      <m:t> </m:t>
                    </m:r>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𝑟</m:t>
                            </m:r>
                          </m:sub>
                        </m:sSub>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e>
                    </m:d>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0</m:t>
                    </m:r>
                  </m:oMath>
                </a14:m>
                <a:r>
                  <a:rPr lang="fr-CH"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CH" dirty="0">
                  <a:latin typeface="Arial" panose="020B0604020202020204" pitchFamily="34" charset="0"/>
                  <a:cs typeface="Arial" panose="020B0604020202020204" pitchFamily="34" charset="0"/>
                </a:endParaRPr>
              </a:p>
            </p:txBody>
          </p:sp>
        </mc:Choice>
        <mc:Fallback xmlns="">
          <p:sp>
            <p:nvSpPr>
              <p:cNvPr id="7187" name="Text Box 18"/>
              <p:cNvSpPr txBox="1">
                <a:spLocks noRot="1" noChangeAspect="1" noMove="1" noResize="1" noEditPoints="1" noAdjustHandles="1" noChangeArrowheads="1" noChangeShapeType="1" noTextEdit="1"/>
              </p:cNvSpPr>
              <p:nvPr/>
            </p:nvSpPr>
            <p:spPr bwMode="auto">
              <a:xfrm>
                <a:off x="0" y="646331"/>
                <a:ext cx="12192000" cy="2201628"/>
              </a:xfrm>
              <a:prstGeom prst="rect">
                <a:avLst/>
              </a:prstGeom>
              <a:blipFill>
                <a:blip r:embed="rId2"/>
                <a:stretch>
                  <a:fillRect l="-312"/>
                </a:stretch>
              </a:blipFill>
              <a:ln w="9525">
                <a:noFill/>
                <a:miter lim="800000"/>
                <a:headEnd/>
                <a:tailEnd/>
              </a:ln>
            </p:spPr>
            <p:txBody>
              <a:bodyPr/>
              <a:lstStyle/>
              <a:p>
                <a:r>
                  <a:rPr lang="en-US">
                    <a:noFill/>
                  </a:rPr>
                  <a:t> </a:t>
                </a:r>
              </a:p>
            </p:txBody>
          </p:sp>
        </mc:Fallback>
      </mc:AlternateContent>
      <p:sp>
        <p:nvSpPr>
          <p:cNvPr id="2" name="Rectangle 170">
            <a:extLst>
              <a:ext uri="{FF2B5EF4-FFF2-40B4-BE49-F238E27FC236}">
                <a16:creationId xmlns:a16="http://schemas.microsoft.com/office/drawing/2014/main" id="{B47A8CD4-1A1B-D14F-9234-29E93D02DF21}"/>
              </a:ext>
            </a:extLst>
          </p:cNvPr>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pic>
        <p:nvPicPr>
          <p:cNvPr id="3" name="Picture 2">
            <a:extLst>
              <a:ext uri="{FF2B5EF4-FFF2-40B4-BE49-F238E27FC236}">
                <a16:creationId xmlns:a16="http://schemas.microsoft.com/office/drawing/2014/main" id="{F116CEE0-B21E-A946-829A-E2003FB87E80}"/>
              </a:ext>
            </a:extLst>
          </p:cNvPr>
          <p:cNvPicPr>
            <a:picLocks noChangeAspect="1"/>
          </p:cNvPicPr>
          <p:nvPr/>
        </p:nvPicPr>
        <p:blipFill>
          <a:blip r:embed="rId3"/>
          <a:stretch>
            <a:fillRect/>
          </a:stretch>
        </p:blipFill>
        <p:spPr>
          <a:xfrm>
            <a:off x="9637790" y="1510379"/>
            <a:ext cx="2554209" cy="2147221"/>
          </a:xfrm>
          <a:prstGeom prst="rect">
            <a:avLst/>
          </a:prstGeom>
        </p:spPr>
      </p:pic>
      <p:graphicFrame>
        <p:nvGraphicFramePr>
          <p:cNvPr id="13" name="Chart 12">
            <a:extLst>
              <a:ext uri="{FF2B5EF4-FFF2-40B4-BE49-F238E27FC236}">
                <a16:creationId xmlns:a16="http://schemas.microsoft.com/office/drawing/2014/main" id="{7FD5BEF9-73DD-6B41-8A91-0E16996A83B1}"/>
              </a:ext>
            </a:extLst>
          </p:cNvPr>
          <p:cNvGraphicFramePr>
            <a:graphicFrameLocks/>
          </p:cNvGraphicFramePr>
          <p:nvPr>
            <p:extLst>
              <p:ext uri="{D42A27DB-BD31-4B8C-83A1-F6EECF244321}">
                <p14:modId xmlns:p14="http://schemas.microsoft.com/office/powerpoint/2010/main" val="4120991964"/>
              </p:ext>
            </p:extLst>
          </p:nvPr>
        </p:nvGraphicFramePr>
        <p:xfrm>
          <a:off x="1" y="2557188"/>
          <a:ext cx="5105400" cy="43008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E840665B-F7B7-5848-ACFF-FC710E13584D}"/>
              </a:ext>
            </a:extLst>
          </p:cNvPr>
          <p:cNvGraphicFramePr>
            <a:graphicFrameLocks/>
          </p:cNvGraphicFramePr>
          <p:nvPr>
            <p:extLst>
              <p:ext uri="{D42A27DB-BD31-4B8C-83A1-F6EECF244321}">
                <p14:modId xmlns:p14="http://schemas.microsoft.com/office/powerpoint/2010/main" val="2385674003"/>
              </p:ext>
            </p:extLst>
          </p:nvPr>
        </p:nvGraphicFramePr>
        <p:xfrm>
          <a:off x="6324601" y="2557189"/>
          <a:ext cx="4953000" cy="430081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82701863"/>
      </p:ext>
    </p:extLst>
  </p:cSld>
  <p:clrMapOvr>
    <a:masterClrMapping/>
  </p:clrMapOvr>
  <mc:AlternateContent xmlns:mc="http://schemas.openxmlformats.org/markup-compatibility/2006" xmlns:p14="http://schemas.microsoft.com/office/powerpoint/2010/main">
    <mc:Choice Requires="p14">
      <p:transition spd="slow" p14:dur="2000" advTm="231231"/>
    </mc:Choice>
    <mc:Fallback xmlns="">
      <p:transition spd="slow" advTm="23123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187" name="Text Box 18"/>
              <p:cNvSpPr txBox="1">
                <a:spLocks noChangeArrowheads="1"/>
              </p:cNvSpPr>
              <p:nvPr/>
            </p:nvSpPr>
            <p:spPr bwMode="auto">
              <a:xfrm>
                <a:off x="0" y="766396"/>
                <a:ext cx="7637642" cy="6091604"/>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Dans beaucoup de matériaux, il y a plusieurs résonances, chacune avec ses propriétés (densité d'électrons, fréquence de résonance et amortissement).</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La susceptibilité totale est la somme des contribution de ces oscillateurs: </a:t>
                </a:r>
                <a14:m>
                  <m:oMath xmlns:m="http://schemas.openxmlformats.org/officeDocument/2006/math">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𝑛</m:t>
                        </m:r>
                      </m:e>
                      <m:sup>
                        <m:r>
                          <a:rPr lang="fr-CH" i="1">
                            <a:latin typeface="Cambria Math" panose="02040503050406030204" pitchFamily="18" charset="0"/>
                            <a:cs typeface="Arial" panose="020B0604020202020204" pitchFamily="34" charset="0"/>
                          </a:rPr>
                          <m:t>2</m:t>
                        </m:r>
                      </m:sup>
                    </m:sSup>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𝑟</m:t>
                        </m:r>
                      </m:sub>
                    </m:sSub>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i="1">
                        <a:latin typeface="Cambria Math" panose="02040503050406030204" pitchFamily="18" charset="0"/>
                        <a:cs typeface="Arial" panose="020B0604020202020204" pitchFamily="34" charset="0"/>
                      </a:rPr>
                      <m:t>=1+</m:t>
                    </m:r>
                    <m:r>
                      <a:rPr lang="fr-CH" i="1">
                        <a:latin typeface="Cambria Math" panose="02040503050406030204" pitchFamily="18" charset="0"/>
                        <a:ea typeface="Cambria Math" panose="02040503050406030204" pitchFamily="18" charset="0"/>
                        <a:cs typeface="Arial" panose="020B0604020202020204" pitchFamily="34" charset="0"/>
                      </a:rPr>
                      <m:t>𝜒</m:t>
                    </m:r>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1+</m:t>
                    </m:r>
                    <m:nary>
                      <m:naryPr>
                        <m:chr m:val="∑"/>
                        <m:ctrlPr>
                          <a:rPr lang="fr-CH" i="1" smtClean="0">
                            <a:latin typeface="Cambria Math" panose="02040503050406030204" pitchFamily="18" charset="0"/>
                            <a:cs typeface="Arial" panose="020B0604020202020204" pitchFamily="34" charset="0"/>
                          </a:rPr>
                        </m:ctrlPr>
                      </m:naryPr>
                      <m:sub>
                        <m:r>
                          <m:rPr>
                            <m:brk m:alnAt="23"/>
                          </m:rPr>
                          <a:rPr lang="fr-CH" b="0" i="1" smtClean="0">
                            <a:latin typeface="Cambria Math" panose="02040503050406030204" pitchFamily="18" charset="0"/>
                            <a:cs typeface="Arial" panose="020B0604020202020204" pitchFamily="34" charset="0"/>
                          </a:rPr>
                          <m:t>𝑗</m:t>
                        </m:r>
                        <m:r>
                          <a:rPr lang="fr-CH" b="0" i="1" smtClean="0">
                            <a:latin typeface="Cambria Math" panose="02040503050406030204" pitchFamily="18" charset="0"/>
                            <a:cs typeface="Arial" panose="020B0604020202020204" pitchFamily="34" charset="0"/>
                          </a:rPr>
                          <m:t>=1</m:t>
                        </m:r>
                      </m:sub>
                      <m:sup>
                        <m:r>
                          <a:rPr lang="fr-CH" b="0" i="1" smtClean="0">
                            <a:latin typeface="Cambria Math" panose="02040503050406030204" pitchFamily="18" charset="0"/>
                            <a:cs typeface="Arial" panose="020B0604020202020204" pitchFamily="34" charset="0"/>
                          </a:rPr>
                          <m:t>𝑛</m:t>
                        </m:r>
                      </m:sup>
                      <m:e>
                        <m:f>
                          <m:fPr>
                            <m:ctrlPr>
                              <a:rPr lang="fr-CH" i="1">
                                <a:latin typeface="Cambria Math" panose="02040503050406030204" pitchFamily="18" charset="0"/>
                                <a:cs typeface="Arial" panose="020B0604020202020204" pitchFamily="34" charset="0"/>
                              </a:rPr>
                            </m:ctrlPr>
                          </m:fPr>
                          <m:num>
                            <m:sSub>
                              <m:sSubPr>
                                <m:ctrlPr>
                                  <a:rPr lang="fr-CH" i="1" smtClean="0">
                                    <a:latin typeface="Cambria Math" panose="02040503050406030204" pitchFamily="18" charset="0"/>
                                    <a:cs typeface="Arial" panose="020B0604020202020204" pitchFamily="34" charset="0"/>
                                  </a:rPr>
                                </m:ctrlPr>
                              </m:sSubPr>
                              <m:e>
                                <m:r>
                                  <a:rPr lang="fr-CH" b="0" i="1" smtClean="0">
                                    <a:latin typeface="Cambria Math" panose="02040503050406030204" pitchFamily="18" charset="0"/>
                                    <a:cs typeface="Arial" panose="020B0604020202020204" pitchFamily="34" charset="0"/>
                                  </a:rPr>
                                  <m:t>𝑁</m:t>
                                </m:r>
                              </m:e>
                              <m:sub>
                                <m:r>
                                  <a:rPr lang="fr-CH" b="0" i="1" smtClean="0">
                                    <a:latin typeface="Cambria Math" panose="02040503050406030204" pitchFamily="18" charset="0"/>
                                    <a:cs typeface="Arial" panose="020B0604020202020204" pitchFamily="34" charset="0"/>
                                  </a:rPr>
                                  <m:t>𝑗</m:t>
                                </m:r>
                              </m:sub>
                            </m:sSub>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𝑒</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cs typeface="Arial" panose="020B0604020202020204" pitchFamily="34" charset="0"/>
                              </a:rPr>
                              <m:t>𝑚</m:t>
                            </m:r>
                          </m:num>
                          <m:den>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r>
                                      <a:rPr lang="fr-CH" b="0" i="1" smtClean="0">
                                        <a:latin typeface="Cambria Math" panose="02040503050406030204" pitchFamily="18" charset="0"/>
                                        <a:cs typeface="Arial" panose="020B0604020202020204" pitchFamily="34" charset="0"/>
                                      </a:rPr>
                                      <m:t>,</m:t>
                                    </m:r>
                                    <m:r>
                                      <a:rPr lang="fr-CH" b="0" i="1" smtClean="0">
                                        <a:latin typeface="Cambria Math" panose="02040503050406030204" pitchFamily="18" charset="0"/>
                                        <a:cs typeface="Arial" panose="020B0604020202020204" pitchFamily="34" charset="0"/>
                                      </a:rPr>
                                      <m:t>𝑗</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m:t>
                            </m:r>
                            <m:sSub>
                              <m:sSubPr>
                                <m:ctrlPr>
                                  <a:rPr lang="fr-CH" i="1" smtClean="0">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𝛾</m:t>
                                </m:r>
                              </m:e>
                              <m:sub>
                                <m:r>
                                  <a:rPr lang="fr-CH" b="0" i="1" smtClean="0">
                                    <a:latin typeface="Cambria Math" panose="02040503050406030204" pitchFamily="18" charset="0"/>
                                    <a:ea typeface="Cambria Math" panose="02040503050406030204" pitchFamily="18" charset="0"/>
                                    <a:cs typeface="Arial" panose="020B0604020202020204" pitchFamily="34" charset="0"/>
                                  </a:rPr>
                                  <m:t>𝑗</m:t>
                                </m:r>
                              </m:sub>
                            </m:sSub>
                          </m:den>
                        </m:f>
                      </m:e>
                    </m:nary>
                  </m:oMath>
                </a14:m>
                <a:r>
                  <a:rPr lang="fr-CH" dirty="0">
                    <a:latin typeface="Arial" panose="020B0604020202020204" pitchFamily="34" charset="0"/>
                    <a:cs typeface="Arial" panose="020B0604020202020204" pitchFamily="34" charset="0"/>
                  </a:rPr>
                  <a:t> .</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En définissant la </a:t>
                </a:r>
                <a:r>
                  <a:rPr lang="fr-CH" b="1" dirty="0">
                    <a:latin typeface="Arial" panose="020B0604020202020204" pitchFamily="34" charset="0"/>
                    <a:cs typeface="Arial" panose="020B0604020202020204" pitchFamily="34" charset="0"/>
                  </a:rPr>
                  <a:t>force d'oscillateur</a:t>
                </a:r>
                <a:r>
                  <a:rPr lang="fr-CH" dirty="0">
                    <a:latin typeface="Arial" panose="020B0604020202020204" pitchFamily="34" charset="0"/>
                    <a:cs typeface="Arial" panose="020B0604020202020204" pitchFamily="34" charset="0"/>
                  </a:rPr>
                  <a:t> de chaque résonance: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0" i="1" smtClean="0">
                            <a:latin typeface="Cambria Math" panose="02040503050406030204" pitchFamily="18" charset="0"/>
                            <a:cs typeface="Arial" panose="020B0604020202020204" pitchFamily="34" charset="0"/>
                          </a:rPr>
                          <m:t>𝑓</m:t>
                        </m:r>
                      </m:e>
                      <m:sub>
                        <m:r>
                          <a:rPr lang="fr-CH" i="1">
                            <a:latin typeface="Cambria Math" panose="02040503050406030204" pitchFamily="18" charset="0"/>
                            <a:cs typeface="Arial" panose="020B0604020202020204" pitchFamily="34" charset="0"/>
                          </a:rPr>
                          <m:t>𝑗</m:t>
                        </m:r>
                      </m:sub>
                    </m:sSub>
                    <m:r>
                      <a:rPr lang="fr-CH" b="0" i="1" smtClean="0">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𝑁</m:t>
                        </m:r>
                      </m:e>
                      <m:sub>
                        <m:r>
                          <a:rPr lang="fr-CH" i="1">
                            <a:latin typeface="Cambria Math" panose="02040503050406030204" pitchFamily="18" charset="0"/>
                            <a:cs typeface="Arial" panose="020B0604020202020204" pitchFamily="34" charset="0"/>
                          </a:rPr>
                          <m:t>𝑗</m:t>
                        </m:r>
                      </m:sub>
                    </m:sSub>
                    <m:r>
                      <a:rPr lang="fr-CH" i="1">
                        <a:latin typeface="Cambria Math" panose="02040503050406030204" pitchFamily="18" charset="0"/>
                        <a:cs typeface="Arial" panose="020B0604020202020204" pitchFamily="34" charset="0"/>
                      </a:rPr>
                      <m:t>/</m:t>
                    </m:r>
                    <m:r>
                      <a:rPr lang="fr-CH" b="0" i="1" smtClean="0">
                        <a:latin typeface="Cambria Math" panose="02040503050406030204" pitchFamily="18" charset="0"/>
                        <a:ea typeface="Cambria Math" panose="02040503050406030204" pitchFamily="18" charset="0"/>
                      </a:rPr>
                      <m:t>𝑁</m:t>
                    </m:r>
                  </m:oMath>
                </a14:m>
                <a:r>
                  <a:rPr lang="fr-CH" dirty="0">
                    <a:latin typeface="Arial" panose="020B0604020202020204" pitchFamily="34" charset="0"/>
                    <a:cs typeface="Arial" panose="020B0604020202020204" pitchFamily="34" charset="0"/>
                  </a:rPr>
                  <a:t> (</a:t>
                </a:r>
                <a:r>
                  <a:rPr lang="fr-CH" i="1" dirty="0">
                    <a:latin typeface="Arial" panose="020B0604020202020204" pitchFamily="34" charset="0"/>
                    <a:cs typeface="Arial" panose="020B0604020202020204" pitchFamily="34" charset="0"/>
                  </a:rPr>
                  <a:t>N</a:t>
                </a:r>
                <a:r>
                  <a:rPr lang="fr-CH" dirty="0">
                    <a:latin typeface="Arial" panose="020B0604020202020204" pitchFamily="34" charset="0"/>
                    <a:cs typeface="Arial" panose="020B0604020202020204" pitchFamily="34" charset="0"/>
                  </a:rPr>
                  <a:t>=nombre total des électrons),nous pouvons réécrire la susceptibilité totale: </a:t>
                </a:r>
                <a14:m>
                  <m:oMath xmlns:m="http://schemas.openxmlformats.org/officeDocument/2006/math">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𝑛</m:t>
                        </m:r>
                      </m:e>
                      <m:sup>
                        <m:r>
                          <a:rPr lang="fr-CH" i="1">
                            <a:latin typeface="Cambria Math" panose="02040503050406030204" pitchFamily="18" charset="0"/>
                            <a:cs typeface="Arial" panose="020B0604020202020204" pitchFamily="34" charset="0"/>
                          </a:rPr>
                          <m:t>2</m:t>
                        </m:r>
                      </m:sup>
                    </m:sSup>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𝑟</m:t>
                        </m:r>
                      </m:sub>
                    </m:sSub>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i="1">
                        <a:latin typeface="Cambria Math" panose="02040503050406030204" pitchFamily="18" charset="0"/>
                        <a:cs typeface="Arial" panose="020B0604020202020204" pitchFamily="34" charset="0"/>
                      </a:rPr>
                      <m:t>=1+</m:t>
                    </m:r>
                    <m:r>
                      <a:rPr lang="fr-CH" i="1">
                        <a:latin typeface="Cambria Math" panose="02040503050406030204" pitchFamily="18" charset="0"/>
                        <a:ea typeface="Cambria Math" panose="02040503050406030204" pitchFamily="18" charset="0"/>
                        <a:cs typeface="Arial" panose="020B0604020202020204" pitchFamily="34" charset="0"/>
                      </a:rPr>
                      <m:t>𝜒</m:t>
                    </m:r>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1+</m:t>
                    </m:r>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2</m:t>
                        </m:r>
                      </m:sup>
                    </m:sSubSup>
                    <m:nary>
                      <m:naryPr>
                        <m:chr m:val="∑"/>
                        <m:ctrlPr>
                          <a:rPr lang="fr-CH" i="1">
                            <a:latin typeface="Cambria Math" panose="02040503050406030204" pitchFamily="18" charset="0"/>
                            <a:cs typeface="Arial" panose="020B0604020202020204" pitchFamily="34" charset="0"/>
                          </a:rPr>
                        </m:ctrlPr>
                      </m:naryPr>
                      <m:sub>
                        <m:r>
                          <m:rPr>
                            <m:brk m:alnAt="23"/>
                          </m:rPr>
                          <a:rPr lang="fr-CH" i="1">
                            <a:latin typeface="Cambria Math" panose="02040503050406030204" pitchFamily="18" charset="0"/>
                            <a:cs typeface="Arial" panose="020B0604020202020204" pitchFamily="34" charset="0"/>
                          </a:rPr>
                          <m:t>𝑗</m:t>
                        </m:r>
                        <m:r>
                          <a:rPr lang="fr-CH" i="1">
                            <a:latin typeface="Cambria Math" panose="02040503050406030204" pitchFamily="18" charset="0"/>
                            <a:cs typeface="Arial" panose="020B0604020202020204" pitchFamily="34" charset="0"/>
                          </a:rPr>
                          <m:t>=1</m:t>
                        </m:r>
                      </m:sub>
                      <m:sup>
                        <m:r>
                          <a:rPr lang="fr-CH" i="1">
                            <a:latin typeface="Cambria Math" panose="02040503050406030204" pitchFamily="18" charset="0"/>
                            <a:cs typeface="Arial" panose="020B0604020202020204" pitchFamily="34" charset="0"/>
                          </a:rPr>
                          <m:t>𝑛</m:t>
                        </m:r>
                      </m:sup>
                      <m:e>
                        <m:f>
                          <m:fPr>
                            <m:ctrlPr>
                              <a:rPr lang="fr-CH" i="1">
                                <a:latin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b="0" i="1" smtClean="0">
                                    <a:latin typeface="Cambria Math" panose="02040503050406030204" pitchFamily="18" charset="0"/>
                                    <a:cs typeface="Arial" panose="020B0604020202020204" pitchFamily="34" charset="0"/>
                                  </a:rPr>
                                  <m:t>𝑓</m:t>
                                </m:r>
                              </m:e>
                              <m:sub>
                                <m:r>
                                  <a:rPr lang="fr-CH" i="1">
                                    <a:latin typeface="Cambria Math" panose="02040503050406030204" pitchFamily="18" charset="0"/>
                                    <a:cs typeface="Arial" panose="020B0604020202020204" pitchFamily="34" charset="0"/>
                                  </a:rPr>
                                  <m:t>𝑗</m:t>
                                </m:r>
                              </m:sub>
                            </m:sSub>
                          </m:num>
                          <m:den>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r>
                                      <a:rPr lang="fr-CH" i="1">
                                        <a:latin typeface="Cambria Math" panose="02040503050406030204" pitchFamily="18" charset="0"/>
                                        <a:cs typeface="Arial" panose="020B0604020202020204" pitchFamily="34" charset="0"/>
                                      </a:rPr>
                                      <m:t>𝑗</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𝛾</m:t>
                                </m:r>
                              </m:e>
                              <m:sub>
                                <m:r>
                                  <a:rPr lang="fr-CH" i="1">
                                    <a:latin typeface="Cambria Math" panose="02040503050406030204" pitchFamily="18" charset="0"/>
                                    <a:ea typeface="Cambria Math" panose="02040503050406030204" pitchFamily="18" charset="0"/>
                                    <a:cs typeface="Arial" panose="020B0604020202020204" pitchFamily="34" charset="0"/>
                                  </a:rPr>
                                  <m:t>𝑗</m:t>
                                </m:r>
                              </m:sub>
                            </m:sSub>
                          </m:den>
                        </m:f>
                      </m:e>
                    </m:nary>
                  </m:oMath>
                </a14:m>
                <a:r>
                  <a:rPr lang="fr-CH" dirty="0">
                    <a:latin typeface="Arial" panose="020B0604020202020204" pitchFamily="34" charset="0"/>
                    <a:cs typeface="Arial" panose="020B0604020202020204" pitchFamily="34" charset="0"/>
                  </a:rPr>
                  <a:t> .</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Exemple, avec des fréquences normalisées par </a:t>
                </a:r>
                <a:r>
                  <a:rPr lang="fr-CH" dirty="0">
                    <a:latin typeface="Symbol" pitchFamily="2" charset="2"/>
                    <a:cs typeface="Arial" panose="020B0604020202020204" pitchFamily="34" charset="0"/>
                  </a:rPr>
                  <a:t>w</a:t>
                </a:r>
                <a:r>
                  <a:rPr lang="fr-CH" baseline="-25000" dirty="0">
                    <a:latin typeface="Arial" panose="020B0604020202020204" pitchFamily="34" charset="0"/>
                    <a:cs typeface="Arial" panose="020B0604020202020204" pitchFamily="34" charset="0"/>
                  </a:rPr>
                  <a:t>o1</a:t>
                </a:r>
                <a:r>
                  <a:rPr lang="fr-CH" dirty="0">
                    <a:latin typeface="Arial" panose="020B0604020202020204" pitchFamily="34" charset="0"/>
                    <a:cs typeface="Arial" panose="020B0604020202020204" pitchFamily="34" charset="0"/>
                  </a:rPr>
                  <a:t> : </a:t>
                </a:r>
                <a:r>
                  <a:rPr lang="fr-CH" dirty="0" err="1">
                    <a:latin typeface="Symbol" pitchFamily="2" charset="2"/>
                    <a:cs typeface="Arial" panose="020B0604020202020204" pitchFamily="34" charset="0"/>
                  </a:rPr>
                  <a:t>w</a:t>
                </a:r>
                <a:r>
                  <a:rPr lang="fr-CH" baseline="-25000" dirty="0" err="1">
                    <a:latin typeface="Arial" panose="020B0604020202020204" pitchFamily="34" charset="0"/>
                    <a:cs typeface="Arial" panose="020B0604020202020204" pitchFamily="34" charset="0"/>
                  </a:rPr>
                  <a:t>p</a:t>
                </a:r>
                <a:r>
                  <a:rPr lang="fr-CH" dirty="0">
                    <a:latin typeface="Arial" panose="020B0604020202020204" pitchFamily="34" charset="0"/>
                    <a:cs typeface="Arial" panose="020B0604020202020204" pitchFamily="34" charset="0"/>
                  </a:rPr>
                  <a:t>=2, </a:t>
                </a:r>
                <a:r>
                  <a:rPr lang="fr-CH" dirty="0">
                    <a:latin typeface="Symbol" pitchFamily="2" charset="2"/>
                    <a:cs typeface="Arial" panose="020B0604020202020204" pitchFamily="34" charset="0"/>
                  </a:rPr>
                  <a:t>w</a:t>
                </a:r>
                <a:r>
                  <a:rPr lang="fr-CH" baseline="-25000" dirty="0">
                    <a:latin typeface="Arial" panose="020B0604020202020204" pitchFamily="34" charset="0"/>
                    <a:cs typeface="Arial" panose="020B0604020202020204" pitchFamily="34" charset="0"/>
                  </a:rPr>
                  <a:t>o1</a:t>
                </a:r>
                <a:r>
                  <a:rPr lang="fr-CH" dirty="0">
                    <a:latin typeface="Arial" panose="020B0604020202020204" pitchFamily="34" charset="0"/>
                    <a:cs typeface="Arial" panose="020B0604020202020204" pitchFamily="34" charset="0"/>
                  </a:rPr>
                  <a:t>=1, </a:t>
                </a:r>
                <a:r>
                  <a:rPr lang="fr-CH" dirty="0">
                    <a:latin typeface="Symbol" pitchFamily="2" charset="2"/>
                    <a:cs typeface="Arial" panose="020B0604020202020204" pitchFamily="34" charset="0"/>
                  </a:rPr>
                  <a:t>g</a:t>
                </a:r>
                <a:r>
                  <a:rPr lang="fr-CH" baseline="-25000" dirty="0">
                    <a:latin typeface="Arial" panose="020B0604020202020204" pitchFamily="34" charset="0"/>
                    <a:cs typeface="Arial" panose="020B0604020202020204" pitchFamily="34" charset="0"/>
                  </a:rPr>
                  <a:t>1</a:t>
                </a:r>
                <a:r>
                  <a:rPr lang="fr-CH" dirty="0">
                    <a:latin typeface="Arial" panose="020B0604020202020204" pitchFamily="34" charset="0"/>
                    <a:cs typeface="Arial" panose="020B0604020202020204" pitchFamily="34" charset="0"/>
                  </a:rPr>
                  <a:t>=0.05, </a:t>
                </a:r>
                <a:r>
                  <a:rPr lang="fr-CH" i="1" dirty="0">
                    <a:latin typeface="Arial" panose="020B0604020202020204" pitchFamily="34" charset="0"/>
                    <a:cs typeface="Arial" panose="020B0604020202020204" pitchFamily="34" charset="0"/>
                  </a:rPr>
                  <a:t>f</a:t>
                </a:r>
                <a:r>
                  <a:rPr lang="fr-CH" baseline="-25000" dirty="0">
                    <a:latin typeface="Arial" panose="020B0604020202020204" pitchFamily="34" charset="0"/>
                    <a:cs typeface="Arial" panose="020B0604020202020204" pitchFamily="34" charset="0"/>
                  </a:rPr>
                  <a:t>1</a:t>
                </a:r>
                <a:r>
                  <a:rPr lang="fr-CH" dirty="0">
                    <a:latin typeface="Arial" panose="020B0604020202020204" pitchFamily="34" charset="0"/>
                    <a:cs typeface="Arial" panose="020B0604020202020204" pitchFamily="34" charset="0"/>
                  </a:rPr>
                  <a:t>=1/3, </a:t>
                </a:r>
                <a:r>
                  <a:rPr lang="fr-CH" dirty="0">
                    <a:latin typeface="Symbol" pitchFamily="2" charset="2"/>
                    <a:cs typeface="Arial" panose="020B0604020202020204" pitchFamily="34" charset="0"/>
                  </a:rPr>
                  <a:t>w</a:t>
                </a:r>
                <a:r>
                  <a:rPr lang="fr-CH" baseline="-25000" dirty="0">
                    <a:latin typeface="Arial" panose="020B0604020202020204" pitchFamily="34" charset="0"/>
                    <a:cs typeface="Arial" panose="020B0604020202020204" pitchFamily="34" charset="0"/>
                  </a:rPr>
                  <a:t>o2 </a:t>
                </a:r>
                <a:r>
                  <a:rPr lang="fr-CH" dirty="0">
                    <a:latin typeface="Arial" panose="020B0604020202020204" pitchFamily="34" charset="0"/>
                    <a:cs typeface="Arial" panose="020B0604020202020204" pitchFamily="34" charset="0"/>
                  </a:rPr>
                  <a:t>=2, </a:t>
                </a:r>
                <a:r>
                  <a:rPr lang="fr-CH" dirty="0">
                    <a:latin typeface="Symbol" pitchFamily="2" charset="2"/>
                    <a:cs typeface="Arial" panose="020B0604020202020204" pitchFamily="34" charset="0"/>
                  </a:rPr>
                  <a:t>g</a:t>
                </a:r>
                <a:r>
                  <a:rPr lang="fr-CH" baseline="-25000" dirty="0">
                    <a:latin typeface="Arial" panose="020B0604020202020204" pitchFamily="34" charset="0"/>
                    <a:cs typeface="Arial" panose="020B0604020202020204" pitchFamily="34" charset="0"/>
                  </a:rPr>
                  <a:t>2</a:t>
                </a:r>
                <a:r>
                  <a:rPr lang="fr-CH" dirty="0">
                    <a:latin typeface="Arial" panose="020B0604020202020204" pitchFamily="34" charset="0"/>
                    <a:cs typeface="Arial" panose="020B0604020202020204" pitchFamily="34" charset="0"/>
                  </a:rPr>
                  <a:t>=0.1, </a:t>
                </a:r>
                <a:r>
                  <a:rPr lang="fr-CH" i="1" dirty="0">
                    <a:latin typeface="Arial" panose="020B0604020202020204" pitchFamily="34" charset="0"/>
                    <a:cs typeface="Arial" panose="020B0604020202020204" pitchFamily="34" charset="0"/>
                  </a:rPr>
                  <a:t>f</a:t>
                </a:r>
                <a:r>
                  <a:rPr lang="fr-CH" baseline="-25000" dirty="0">
                    <a:latin typeface="Arial" panose="020B0604020202020204" pitchFamily="34" charset="0"/>
                    <a:cs typeface="Arial" panose="020B0604020202020204" pitchFamily="34" charset="0"/>
                  </a:rPr>
                  <a:t>2</a:t>
                </a:r>
                <a:r>
                  <a:rPr lang="fr-CH" dirty="0">
                    <a:latin typeface="Arial" panose="020B0604020202020204" pitchFamily="34" charset="0"/>
                    <a:cs typeface="Arial" panose="020B0604020202020204" pitchFamily="34" charset="0"/>
                  </a:rPr>
                  <a:t>=2/3  :</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La </a:t>
                </a:r>
                <a:r>
                  <a:rPr lang="fr-CH" b="1" dirty="0">
                    <a:latin typeface="Arial" panose="020B0604020202020204" pitchFamily="34" charset="0"/>
                    <a:cs typeface="Arial" panose="020B0604020202020204" pitchFamily="34" charset="0"/>
                  </a:rPr>
                  <a:t>formule empirique de </a:t>
                </a:r>
                <a:r>
                  <a:rPr lang="fr-CH" b="1" dirty="0" err="1">
                    <a:latin typeface="Arial" panose="020B0604020202020204" pitchFamily="34" charset="0"/>
                    <a:cs typeface="Arial" panose="020B0604020202020204" pitchFamily="34" charset="0"/>
                  </a:rPr>
                  <a:t>Sellmeier</a:t>
                </a:r>
                <a:r>
                  <a:rPr lang="fr-CH" dirty="0">
                    <a:latin typeface="Arial" panose="020B0604020202020204" pitchFamily="34" charset="0"/>
                    <a:cs typeface="Arial" panose="020B0604020202020204" pitchFamily="34" charset="0"/>
                  </a:rPr>
                  <a:t>: </a:t>
                </a:r>
                <a14:m>
                  <m:oMath xmlns:m="http://schemas.openxmlformats.org/officeDocument/2006/math">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𝑛</m:t>
                        </m:r>
                      </m:e>
                      <m:sup>
                        <m:r>
                          <a:rPr lang="fr-CH" i="1">
                            <a:latin typeface="Cambria Math" panose="02040503050406030204" pitchFamily="18" charset="0"/>
                            <a:cs typeface="Arial" panose="020B0604020202020204" pitchFamily="34" charset="0"/>
                          </a:rPr>
                          <m:t>2</m:t>
                        </m:r>
                      </m:sup>
                    </m:sSup>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𝜆</m:t>
                        </m:r>
                      </m:e>
                    </m:d>
                    <m:r>
                      <a:rPr lang="fr-CH" i="1">
                        <a:latin typeface="Cambria Math" panose="02040503050406030204" pitchFamily="18" charset="0"/>
                        <a:ea typeface="Cambria Math" panose="02040503050406030204" pitchFamily="18" charset="0"/>
                        <a:cs typeface="Arial" panose="020B0604020202020204" pitchFamily="34" charset="0"/>
                      </a:rPr>
                      <m:t>=1+</m:t>
                    </m:r>
                    <m:nary>
                      <m:naryPr>
                        <m:chr m:val="∑"/>
                        <m:ctrlPr>
                          <a:rPr lang="fr-CH" i="1">
                            <a:latin typeface="Cambria Math" panose="02040503050406030204" pitchFamily="18" charset="0"/>
                            <a:ea typeface="Cambria Math" panose="02040503050406030204" pitchFamily="18" charset="0"/>
                            <a:cs typeface="Arial" panose="020B0604020202020204" pitchFamily="34" charset="0"/>
                          </a:rPr>
                        </m:ctrlPr>
                      </m:naryPr>
                      <m:sub>
                        <m:r>
                          <a:rPr lang="fr-CH" b="0" i="1" smtClean="0">
                            <a:latin typeface="Cambria Math" panose="02040503050406030204" pitchFamily="18" charset="0"/>
                            <a:ea typeface="Cambria Math" panose="02040503050406030204" pitchFamily="18" charset="0"/>
                            <a:cs typeface="Arial" panose="020B0604020202020204" pitchFamily="34" charset="0"/>
                          </a:rPr>
                          <m:t>𝑗</m:t>
                        </m:r>
                        <m:r>
                          <a:rPr lang="fr-CH" i="1">
                            <a:latin typeface="Cambria Math" panose="02040503050406030204" pitchFamily="18" charset="0"/>
                            <a:ea typeface="Cambria Math" panose="02040503050406030204" pitchFamily="18" charset="0"/>
                            <a:cs typeface="Arial" panose="020B0604020202020204" pitchFamily="34" charset="0"/>
                          </a:rPr>
                          <m:t>=1</m:t>
                        </m:r>
                      </m:sub>
                      <m:sup>
                        <m:r>
                          <a:rPr lang="fr-CH" i="1">
                            <a:latin typeface="Cambria Math" panose="02040503050406030204" pitchFamily="18" charset="0"/>
                            <a:ea typeface="Cambria Math" panose="02040503050406030204" pitchFamily="18" charset="0"/>
                            <a:cs typeface="Arial" panose="020B0604020202020204" pitchFamily="34" charset="0"/>
                          </a:rPr>
                          <m:t>𝑁</m:t>
                        </m:r>
                      </m:sup>
                      <m:e>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𝐵</m:t>
                                </m:r>
                              </m:e>
                              <m:sub>
                                <m:r>
                                  <a:rPr lang="fr-CH" b="0" i="1" smtClean="0">
                                    <a:latin typeface="Cambria Math" panose="02040503050406030204" pitchFamily="18" charset="0"/>
                                    <a:ea typeface="Cambria Math" panose="02040503050406030204" pitchFamily="18" charset="0"/>
                                    <a:cs typeface="Arial" panose="020B0604020202020204" pitchFamily="34" charset="0"/>
                                  </a:rPr>
                                  <m:t>𝑗</m:t>
                                </m:r>
                              </m:sub>
                            </m:sSub>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𝜆</m:t>
                                </m:r>
                              </m:e>
                              <m:sup>
                                <m:r>
                                  <a:rPr lang="fr-CH" i="1">
                                    <a:latin typeface="Cambria Math" panose="02040503050406030204" pitchFamily="18" charset="0"/>
                                    <a:ea typeface="Cambria Math" panose="02040503050406030204" pitchFamily="18" charset="0"/>
                                    <a:cs typeface="Arial" panose="020B0604020202020204" pitchFamily="34" charset="0"/>
                                  </a:rPr>
                                  <m:t>2</m:t>
                                </m:r>
                              </m:sup>
                            </m:sSup>
                          </m:num>
                          <m:den>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𝜆</m:t>
                                </m:r>
                              </m:e>
                              <m:sup>
                                <m:r>
                                  <a:rPr lang="fr-CH" i="1">
                                    <a:latin typeface="Cambria Math" panose="02040503050406030204" pitchFamily="18" charset="0"/>
                                    <a:ea typeface="Cambria Math" panose="02040503050406030204" pitchFamily="18" charset="0"/>
                                    <a:cs typeface="Arial" panose="020B0604020202020204" pitchFamily="34" charset="0"/>
                                  </a:rPr>
                                  <m:t>2</m:t>
                                </m:r>
                              </m:sup>
                            </m:sSup>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𝐶</m:t>
                                </m:r>
                              </m:e>
                              <m:sub>
                                <m:r>
                                  <a:rPr lang="fr-CH" b="0" i="1" smtClean="0">
                                    <a:latin typeface="Cambria Math" panose="02040503050406030204" pitchFamily="18" charset="0"/>
                                    <a:ea typeface="Cambria Math" panose="02040503050406030204" pitchFamily="18" charset="0"/>
                                    <a:cs typeface="Arial" panose="020B0604020202020204" pitchFamily="34" charset="0"/>
                                  </a:rPr>
                                  <m:t>𝑗</m:t>
                                </m:r>
                              </m:sub>
                            </m:sSub>
                          </m:den>
                        </m:f>
                      </m:e>
                    </m:nary>
                  </m:oMath>
                </a14:m>
                <a:r>
                  <a:rPr lang="fr-CH" dirty="0">
                    <a:latin typeface="Arial" panose="020B0604020202020204" pitchFamily="34" charset="0"/>
                    <a:cs typeface="Arial" panose="020B0604020202020204" pitchFamily="34" charset="0"/>
                  </a:rPr>
                  <a:t>  est dérivée de ce modèle. Pour chaque résonance (</a:t>
                </a:r>
                <a:r>
                  <a:rPr lang="fr-CH" i="1" dirty="0">
                    <a:latin typeface="Arial" panose="020B0604020202020204" pitchFamily="34" charset="0"/>
                    <a:cs typeface="Arial" panose="020B0604020202020204" pitchFamily="34" charset="0"/>
                  </a:rPr>
                  <a:t>j</a:t>
                </a:r>
                <a:r>
                  <a:rPr lang="fr-CH" dirty="0">
                    <a:latin typeface="Arial" panose="020B0604020202020204" pitchFamily="34" charset="0"/>
                    <a:cs typeface="Arial" panose="020B0604020202020204" pitchFamily="34" charset="0"/>
                  </a:rPr>
                  <a:t>), </a:t>
                </a:r>
                <a:r>
                  <a:rPr lang="fr-CH" i="1" dirty="0" err="1">
                    <a:latin typeface="Arial" panose="020B0604020202020204" pitchFamily="34" charset="0"/>
                    <a:cs typeface="Arial" panose="020B0604020202020204" pitchFamily="34" charset="0"/>
                  </a:rPr>
                  <a:t>B</a:t>
                </a:r>
                <a:r>
                  <a:rPr lang="fr-CH" i="1" baseline="-25000" dirty="0" err="1">
                    <a:latin typeface="Arial" panose="020B0604020202020204" pitchFamily="34" charset="0"/>
                    <a:cs typeface="Arial" panose="020B0604020202020204" pitchFamily="34" charset="0"/>
                  </a:rPr>
                  <a:t>j</a:t>
                </a:r>
                <a:r>
                  <a:rPr lang="fr-CH" dirty="0">
                    <a:latin typeface="Arial" panose="020B0604020202020204" pitchFamily="34" charset="0"/>
                    <a:cs typeface="Arial" panose="020B0604020202020204" pitchFamily="34" charset="0"/>
                  </a:rPr>
                  <a:t> = la force d'oscillateur et </a:t>
                </a:r>
                <a14:m>
                  <m:oMath xmlns:m="http://schemas.openxmlformats.org/officeDocument/2006/math">
                    <m:rad>
                      <m:radPr>
                        <m:degHide m:val="on"/>
                        <m:ctrlPr>
                          <a:rPr lang="fr-CH" i="1">
                            <a:latin typeface="Cambria Math" panose="02040503050406030204" pitchFamily="18" charset="0"/>
                          </a:rPr>
                        </m:ctrlPr>
                      </m:radPr>
                      <m:deg/>
                      <m:e>
                        <m:sSub>
                          <m:sSubPr>
                            <m:ctrlPr>
                              <a:rPr lang="en-CH" i="1">
                                <a:latin typeface="Cambria Math" panose="02040503050406030204" pitchFamily="18" charset="0"/>
                              </a:rPr>
                            </m:ctrlPr>
                          </m:sSubPr>
                          <m:e>
                            <m:r>
                              <a:rPr lang="fr-CH" i="1">
                                <a:latin typeface="Cambria Math" panose="02040503050406030204" pitchFamily="18" charset="0"/>
                              </a:rPr>
                              <m:t>𝐶</m:t>
                            </m:r>
                          </m:e>
                          <m:sub>
                            <m:r>
                              <a:rPr lang="fr-CH" i="1">
                                <a:latin typeface="Cambria Math" panose="02040503050406030204" pitchFamily="18" charset="0"/>
                              </a:rPr>
                              <m:t>𝑗</m:t>
                            </m:r>
                          </m:sub>
                        </m:sSub>
                      </m:e>
                    </m:rad>
                  </m:oMath>
                </a14:m>
                <a:r>
                  <a:rPr lang="fr-CH" dirty="0">
                    <a:latin typeface="Arial" panose="020B0604020202020204" pitchFamily="34" charset="0"/>
                    <a:cs typeface="Arial" panose="020B0604020202020204" pitchFamily="34" charset="0"/>
                  </a:rPr>
                  <a:t> = la longueur d'onde de la résonance. Souvent pour les verres on utilise </a:t>
                </a:r>
                <a:r>
                  <a:rPr lang="fr-CH" i="1" dirty="0">
                    <a:latin typeface="Arial" panose="020B0604020202020204" pitchFamily="34" charset="0"/>
                    <a:cs typeface="Arial" panose="020B0604020202020204" pitchFamily="34" charset="0"/>
                  </a:rPr>
                  <a:t>N</a:t>
                </a:r>
                <a:r>
                  <a:rPr lang="fr-CH" dirty="0">
                    <a:latin typeface="Arial" panose="020B0604020202020204" pitchFamily="34" charset="0"/>
                    <a:cs typeface="Arial" panose="020B0604020202020204" pitchFamily="34" charset="0"/>
                  </a:rPr>
                  <a:t>=3, pour couvrir la gamme UV-VIS-IR.</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Valeurs typiques (verre BK7): </a:t>
                </a:r>
                <a14:m>
                  <m:oMath xmlns:m="http://schemas.openxmlformats.org/officeDocument/2006/math">
                    <m:rad>
                      <m:radPr>
                        <m:degHide m:val="on"/>
                        <m:ctrlPr>
                          <a:rPr lang="fr-CH" i="1">
                            <a:latin typeface="Cambria Math" panose="02040503050406030204" pitchFamily="18" charset="0"/>
                          </a:rPr>
                        </m:ctrlPr>
                      </m:radPr>
                      <m:deg/>
                      <m:e>
                        <m:sSub>
                          <m:sSubPr>
                            <m:ctrlPr>
                              <a:rPr lang="en-CH" i="1">
                                <a:latin typeface="Cambria Math" panose="02040503050406030204" pitchFamily="18" charset="0"/>
                              </a:rPr>
                            </m:ctrlPr>
                          </m:sSubPr>
                          <m:e>
                            <m:r>
                              <a:rPr lang="fr-CH" i="1">
                                <a:latin typeface="Cambria Math" panose="02040503050406030204" pitchFamily="18" charset="0"/>
                              </a:rPr>
                              <m:t>𝐶</m:t>
                            </m:r>
                          </m:e>
                          <m:sub>
                            <m:r>
                              <a:rPr lang="fr-CH" b="0" i="1" smtClean="0">
                                <a:latin typeface="Cambria Math" panose="02040503050406030204" pitchFamily="18" charset="0"/>
                              </a:rPr>
                              <m:t>𝑗</m:t>
                            </m:r>
                          </m:sub>
                        </m:sSub>
                      </m:e>
                    </m:rad>
                    <m:r>
                      <a:rPr lang="fr-CH" i="1">
                        <a:latin typeface="Cambria Math" panose="02040503050406030204" pitchFamily="18" charset="0"/>
                      </a:rPr>
                      <m:t>=</m:t>
                    </m:r>
                  </m:oMath>
                </a14:m>
                <a:r>
                  <a:rPr lang="fr-CH" dirty="0">
                    <a:latin typeface="Arial" panose="020B0604020202020204" pitchFamily="34" charset="0"/>
                    <a:cs typeface="Arial" panose="020B0604020202020204" pitchFamily="34" charset="0"/>
                  </a:rPr>
                  <a:t> 80 nm, 140 nm, 10 </a:t>
                </a:r>
                <a:r>
                  <a:rPr lang="fr-CH" dirty="0">
                    <a:latin typeface="Symbol" pitchFamily="2" charset="2"/>
                    <a:cs typeface="Arial" panose="020B0604020202020204" pitchFamily="34" charset="0"/>
                  </a:rPr>
                  <a:t>m</a:t>
                </a:r>
                <a:r>
                  <a:rPr lang="fr-CH" dirty="0">
                    <a:latin typeface="Arial" panose="020B0604020202020204" pitchFamily="34" charset="0"/>
                    <a:cs typeface="Arial" panose="020B0604020202020204" pitchFamily="34" charset="0"/>
                  </a:rPr>
                  <a:t>m.</a:t>
                </a:r>
              </a:p>
            </p:txBody>
          </p:sp>
        </mc:Choice>
        <mc:Fallback xmlns="">
          <p:sp>
            <p:nvSpPr>
              <p:cNvPr id="7187" name="Text Box 18"/>
              <p:cNvSpPr txBox="1">
                <a:spLocks noRot="1" noChangeAspect="1" noMove="1" noResize="1" noEditPoints="1" noAdjustHandles="1" noChangeArrowheads="1" noChangeShapeType="1" noTextEdit="1"/>
              </p:cNvSpPr>
              <p:nvPr/>
            </p:nvSpPr>
            <p:spPr bwMode="auto">
              <a:xfrm>
                <a:off x="0" y="766396"/>
                <a:ext cx="7637642" cy="6091604"/>
              </a:xfrm>
              <a:prstGeom prst="rect">
                <a:avLst/>
              </a:prstGeom>
              <a:blipFill>
                <a:blip r:embed="rId2"/>
                <a:stretch>
                  <a:fillRect l="-498" t="-208" r="-1163"/>
                </a:stretch>
              </a:blipFill>
              <a:ln w="9525">
                <a:noFill/>
                <a:miter lim="800000"/>
                <a:headEnd/>
                <a:tailEnd/>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F89D6BDD-CAA8-ED4F-9957-620BB1543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636" y="548913"/>
            <a:ext cx="3713748" cy="3413487"/>
          </a:xfrm>
          <a:prstGeom prst="rect">
            <a:avLst/>
          </a:prstGeom>
        </p:spPr>
      </p:pic>
      <p:sp>
        <p:nvSpPr>
          <p:cNvPr id="7186" name="Text Box 8"/>
          <p:cNvSpPr txBox="1">
            <a:spLocks noChangeArrowheads="1"/>
          </p:cNvSpPr>
          <p:nvPr/>
        </p:nvSpPr>
        <p:spPr bwMode="auto">
          <a:xfrm>
            <a:off x="0" y="0"/>
            <a:ext cx="12191999" cy="646331"/>
          </a:xfrm>
          <a:prstGeom prst="rect">
            <a:avLst/>
          </a:prstGeom>
          <a:noFill/>
          <a:ln w="9525">
            <a:noFill/>
            <a:miter lim="800000"/>
            <a:headEnd/>
            <a:tailEnd/>
          </a:ln>
        </p:spPr>
        <p:txBody>
          <a:bodyPr wrap="square">
            <a:spAutoFit/>
          </a:bodyPr>
          <a:lstStyle/>
          <a:p>
            <a:pPr algn="ctr"/>
            <a:r>
              <a:rPr lang="fr-CH" sz="3600"/>
              <a:t>La force d'oscillateur et l</a:t>
            </a:r>
            <a:r>
              <a:rPr lang="fr-CH" sz="3600">
                <a:latin typeface="Arial" panose="020B0604020202020204" pitchFamily="34" charset="0"/>
                <a:cs typeface="Arial" panose="020B0604020202020204" pitchFamily="34" charset="0"/>
              </a:rPr>
              <a:t>a formule de </a:t>
            </a:r>
            <a:r>
              <a:rPr lang="fr-CH" sz="3600" err="1">
                <a:latin typeface="Arial" panose="020B0604020202020204" pitchFamily="34" charset="0"/>
                <a:cs typeface="Arial" panose="020B0604020202020204" pitchFamily="34" charset="0"/>
              </a:rPr>
              <a:t>Sellmeier</a:t>
            </a:r>
            <a:endParaRPr lang="fr-CH" sz="3600"/>
          </a:p>
        </p:txBody>
      </p:sp>
      <p:sp>
        <p:nvSpPr>
          <p:cNvPr id="2" name="Rectangle 170">
            <a:extLst>
              <a:ext uri="{FF2B5EF4-FFF2-40B4-BE49-F238E27FC236}">
                <a16:creationId xmlns:a16="http://schemas.microsoft.com/office/drawing/2014/main" id="{B47A8CD4-1A1B-D14F-9234-29E93D02DF21}"/>
              </a:ext>
            </a:extLst>
          </p:cNvPr>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graphicFrame>
        <p:nvGraphicFramePr>
          <p:cNvPr id="9" name="Chart 8">
            <a:extLst>
              <a:ext uri="{FF2B5EF4-FFF2-40B4-BE49-F238E27FC236}">
                <a16:creationId xmlns:a16="http://schemas.microsoft.com/office/drawing/2014/main" id="{6A0312C4-DB6E-484F-9F88-D19979C8B7EB}"/>
              </a:ext>
            </a:extLst>
          </p:cNvPr>
          <p:cNvGraphicFramePr>
            <a:graphicFrameLocks/>
          </p:cNvGraphicFramePr>
          <p:nvPr>
            <p:extLst>
              <p:ext uri="{D42A27DB-BD31-4B8C-83A1-F6EECF244321}">
                <p14:modId xmlns:p14="http://schemas.microsoft.com/office/powerpoint/2010/main" val="2960609307"/>
              </p:ext>
            </p:extLst>
          </p:nvPr>
        </p:nvGraphicFramePr>
        <p:xfrm>
          <a:off x="7757157" y="3737492"/>
          <a:ext cx="4543125" cy="31205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42683856"/>
      </p:ext>
    </p:extLst>
  </p:cSld>
  <p:clrMapOvr>
    <a:masterClrMapping/>
  </p:clrMapOvr>
  <mc:AlternateContent xmlns:mc="http://schemas.openxmlformats.org/markup-compatibility/2006" xmlns:p14="http://schemas.microsoft.com/office/powerpoint/2010/main">
    <mc:Choice Requires="p14">
      <p:transition spd="slow" p14:dur="2000" advTm="231231"/>
    </mc:Choice>
    <mc:Fallback xmlns="">
      <p:transition spd="slow" advTm="23123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descr="f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5211" y="3026739"/>
            <a:ext cx="4745789" cy="3838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5DB5D6C6-9237-4D4F-95E2-3107330C4383}"/>
              </a:ext>
            </a:extLst>
          </p:cNvPr>
          <p:cNvGrpSpPr/>
          <p:nvPr/>
        </p:nvGrpSpPr>
        <p:grpSpPr>
          <a:xfrm>
            <a:off x="152400" y="3303041"/>
            <a:ext cx="3255211" cy="3339515"/>
            <a:chOff x="6212060" y="25052"/>
            <a:chExt cx="2931940" cy="3007873"/>
          </a:xfrm>
        </p:grpSpPr>
        <p:pic>
          <p:nvPicPr>
            <p:cNvPr id="2" name="Picture 1">
              <a:extLst>
                <a:ext uri="{FF2B5EF4-FFF2-40B4-BE49-F238E27FC236}">
                  <a16:creationId xmlns:a16="http://schemas.microsoft.com/office/drawing/2014/main" id="{547EE09F-3F1C-6744-AE33-35964C99E078}"/>
                </a:ext>
              </a:extLst>
            </p:cNvPr>
            <p:cNvPicPr>
              <a:picLocks noChangeAspect="1"/>
            </p:cNvPicPr>
            <p:nvPr/>
          </p:nvPicPr>
          <p:blipFill>
            <a:blip r:embed="rId3"/>
            <a:stretch>
              <a:fillRect/>
            </a:stretch>
          </p:blipFill>
          <p:spPr>
            <a:xfrm>
              <a:off x="6212060" y="25052"/>
              <a:ext cx="2931940" cy="2946748"/>
            </a:xfrm>
            <a:prstGeom prst="rect">
              <a:avLst/>
            </a:prstGeom>
          </p:spPr>
        </p:pic>
        <p:sp>
          <p:nvSpPr>
            <p:cNvPr id="3" name="TextBox 2">
              <a:extLst>
                <a:ext uri="{FF2B5EF4-FFF2-40B4-BE49-F238E27FC236}">
                  <a16:creationId xmlns:a16="http://schemas.microsoft.com/office/drawing/2014/main" id="{958D47B0-DD42-0F41-8B20-015133119F84}"/>
                </a:ext>
              </a:extLst>
            </p:cNvPr>
            <p:cNvSpPr txBox="1"/>
            <p:nvPr/>
          </p:nvSpPr>
          <p:spPr>
            <a:xfrm>
              <a:off x="6363262" y="294838"/>
              <a:ext cx="341446" cy="403018"/>
            </a:xfrm>
            <a:prstGeom prst="rect">
              <a:avLst/>
            </a:prstGeom>
            <a:noFill/>
          </p:spPr>
          <p:txBody>
            <a:bodyPr wrap="none" rtlCol="0">
              <a:spAutoFit/>
            </a:bodyPr>
            <a:lstStyle/>
            <a:p>
              <a:r>
                <a:rPr lang="fr-CH"/>
                <a:t>n</a:t>
              </a:r>
            </a:p>
          </p:txBody>
        </p:sp>
        <p:sp>
          <p:nvSpPr>
            <p:cNvPr id="8" name="TextBox 7">
              <a:extLst>
                <a:ext uri="{FF2B5EF4-FFF2-40B4-BE49-F238E27FC236}">
                  <a16:creationId xmlns:a16="http://schemas.microsoft.com/office/drawing/2014/main" id="{6DDACCBF-8D1F-BB47-9523-442D3D2A9EC5}"/>
                </a:ext>
              </a:extLst>
            </p:cNvPr>
            <p:cNvSpPr txBox="1"/>
            <p:nvPr/>
          </p:nvSpPr>
          <p:spPr>
            <a:xfrm>
              <a:off x="6354691" y="1760942"/>
              <a:ext cx="700034" cy="403018"/>
            </a:xfrm>
            <a:prstGeom prst="rect">
              <a:avLst/>
            </a:prstGeom>
            <a:noFill/>
          </p:spPr>
          <p:txBody>
            <a:bodyPr wrap="none" rtlCol="0">
              <a:spAutoFit/>
            </a:bodyPr>
            <a:lstStyle/>
            <a:p>
              <a:r>
                <a:rPr lang="fr-CH"/>
                <a:t>A/A</a:t>
              </a:r>
              <a:r>
                <a:rPr lang="fr-CH" baseline="-25000"/>
                <a:t>0</a:t>
              </a:r>
            </a:p>
          </p:txBody>
        </p:sp>
        <p:sp>
          <p:nvSpPr>
            <p:cNvPr id="9" name="TextBox 8">
              <a:extLst>
                <a:ext uri="{FF2B5EF4-FFF2-40B4-BE49-F238E27FC236}">
                  <a16:creationId xmlns:a16="http://schemas.microsoft.com/office/drawing/2014/main" id="{AF6FA1B5-83D6-8747-A6AC-037730C6CC07}"/>
                </a:ext>
              </a:extLst>
            </p:cNvPr>
            <p:cNvSpPr txBox="1"/>
            <p:nvPr/>
          </p:nvSpPr>
          <p:spPr>
            <a:xfrm>
              <a:off x="7206691" y="2782565"/>
              <a:ext cx="1025237" cy="250360"/>
            </a:xfrm>
            <a:prstGeom prst="rect">
              <a:avLst/>
            </a:prstGeom>
            <a:solidFill>
              <a:schemeClr val="bg1"/>
            </a:solidFill>
          </p:spPr>
          <p:txBody>
            <a:bodyPr wrap="none" lIns="0" tIns="0" rIns="0" bIns="0" rtlCol="0">
              <a:spAutoFit/>
            </a:bodyPr>
            <a:lstStyle/>
            <a:p>
              <a:r>
                <a:rPr lang="fr-CH" sz="1600">
                  <a:latin typeface="Symbol" pitchFamily="2" charset="2"/>
                </a:rPr>
                <a:t>w-w</a:t>
              </a:r>
              <a:r>
                <a:rPr lang="fr-CH" sz="1600" baseline="-25000"/>
                <a:t>0</a:t>
              </a:r>
              <a:r>
                <a:rPr lang="fr-CH" sz="1600"/>
                <a:t> (</a:t>
              </a:r>
              <a:r>
                <a:rPr lang="fr-CH" sz="1600" err="1"/>
                <a:t>a.u</a:t>
              </a:r>
              <a:r>
                <a:rPr lang="fr-CH" sz="1600"/>
                <a:t>.)</a:t>
              </a:r>
            </a:p>
          </p:txBody>
        </p:sp>
      </p:grpSp>
      <p:sp>
        <p:nvSpPr>
          <p:cNvPr id="5" name="Rectangle 4">
            <a:extLst>
              <a:ext uri="{FF2B5EF4-FFF2-40B4-BE49-F238E27FC236}">
                <a16:creationId xmlns:a16="http://schemas.microsoft.com/office/drawing/2014/main" id="{75356B8A-F2FF-F847-9E59-039205BFEC10}"/>
              </a:ext>
            </a:extLst>
          </p:cNvPr>
          <p:cNvSpPr/>
          <p:nvPr/>
        </p:nvSpPr>
        <p:spPr>
          <a:xfrm>
            <a:off x="0" y="6642556"/>
            <a:ext cx="3048000" cy="215444"/>
          </a:xfrm>
          <a:prstGeom prst="rect">
            <a:avLst/>
          </a:prstGeom>
        </p:spPr>
        <p:txBody>
          <a:bodyPr wrap="square">
            <a:spAutoFit/>
          </a:bodyPr>
          <a:lstStyle/>
          <a:p>
            <a:r>
              <a:rPr lang="fr-CH" sz="800"/>
              <a:t>http://</a:t>
            </a:r>
            <a:r>
              <a:rPr lang="fr-CH" sz="800" err="1"/>
              <a:t>farside.ph.utexas.edu</a:t>
            </a:r>
            <a:r>
              <a:rPr lang="fr-CH" sz="800"/>
              <a:t>/</a:t>
            </a:r>
            <a:r>
              <a:rPr lang="fr-CH" sz="800" err="1"/>
              <a:t>teaching</a:t>
            </a:r>
            <a:r>
              <a:rPr lang="fr-CH" sz="800"/>
              <a:t>/jk1/lectures/img1667.png</a:t>
            </a:r>
          </a:p>
        </p:txBody>
      </p:sp>
      <p:sp>
        <p:nvSpPr>
          <p:cNvPr id="12" name="Text Box 8">
            <a:extLst>
              <a:ext uri="{FF2B5EF4-FFF2-40B4-BE49-F238E27FC236}">
                <a16:creationId xmlns:a16="http://schemas.microsoft.com/office/drawing/2014/main" id="{9EECDCDC-6E0E-544A-AAEB-C38F6F41501B}"/>
              </a:ext>
            </a:extLst>
          </p:cNvPr>
          <p:cNvSpPr txBox="1">
            <a:spLocks noChangeArrowheads="1"/>
          </p:cNvSpPr>
          <p:nvPr/>
        </p:nvSpPr>
        <p:spPr bwMode="auto">
          <a:xfrm>
            <a:off x="0" y="-14598"/>
            <a:ext cx="12192000" cy="646331"/>
          </a:xfrm>
          <a:prstGeom prst="rect">
            <a:avLst/>
          </a:prstGeom>
          <a:noFill/>
          <a:ln w="9525">
            <a:noFill/>
            <a:miter lim="800000"/>
            <a:headEnd/>
            <a:tailEnd/>
          </a:ln>
        </p:spPr>
        <p:txBody>
          <a:bodyPr wrap="square">
            <a:spAutoFit/>
          </a:bodyPr>
          <a:lstStyle/>
          <a:p>
            <a:pPr algn="ctr"/>
            <a:r>
              <a:rPr lang="fr-CH" sz="3600"/>
              <a:t>La dispersion normale, anormale</a:t>
            </a:r>
          </a:p>
        </p:txBody>
      </p:sp>
      <p:sp>
        <p:nvSpPr>
          <p:cNvPr id="6" name="Rectangle 5">
            <a:extLst>
              <a:ext uri="{FF2B5EF4-FFF2-40B4-BE49-F238E27FC236}">
                <a16:creationId xmlns:a16="http://schemas.microsoft.com/office/drawing/2014/main" id="{EFBD3A4C-DDB7-194B-A7BE-3116FE617C06}"/>
              </a:ext>
            </a:extLst>
          </p:cNvPr>
          <p:cNvSpPr/>
          <p:nvPr/>
        </p:nvSpPr>
        <p:spPr>
          <a:xfrm>
            <a:off x="0" y="699598"/>
            <a:ext cx="12192000" cy="1723742"/>
          </a:xfrm>
          <a:prstGeom prst="rect">
            <a:avLst/>
          </a:prstGeom>
        </p:spPr>
        <p:txBody>
          <a:bodyPr wrap="square">
            <a:spAutoFit/>
          </a:bodyPr>
          <a:lstStyle/>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Nous avons vu la dépendance </a:t>
            </a:r>
            <a:r>
              <a:rPr lang="fr-CH" i="1" dirty="0">
                <a:latin typeface="Arial" panose="020B0604020202020204" pitchFamily="34" charset="0"/>
                <a:cs typeface="Arial" panose="020B0604020202020204" pitchFamily="34" charset="0"/>
              </a:rPr>
              <a:t>n</a:t>
            </a:r>
            <a:r>
              <a:rPr lang="fr-CH" dirty="0">
                <a:latin typeface="Arial" panose="020B0604020202020204" pitchFamily="34" charset="0"/>
                <a:cs typeface="Arial" panose="020B0604020202020204" pitchFamily="34" charset="0"/>
              </a:rPr>
              <a:t>(</a:t>
            </a:r>
            <a:r>
              <a:rPr lang="fr-CH" dirty="0">
                <a:latin typeface="Symbol" pitchFamily="2" charset="2"/>
                <a:cs typeface="Arial" panose="020B0604020202020204" pitchFamily="34" charset="0"/>
              </a:rPr>
              <a:t>w</a:t>
            </a:r>
            <a:r>
              <a:rPr lang="fr-CH" dirty="0">
                <a:latin typeface="Arial" panose="020B0604020202020204" pitchFamily="34" charset="0"/>
                <a:cs typeface="Arial" panose="020B0604020202020204" pitchFamily="34" charset="0"/>
              </a:rPr>
              <a:t>), ou </a:t>
            </a:r>
            <a:r>
              <a:rPr lang="fr-CH" i="1" dirty="0">
                <a:latin typeface="Arial" panose="020B0604020202020204" pitchFamily="34" charset="0"/>
                <a:cs typeface="Arial" panose="020B0604020202020204" pitchFamily="34" charset="0"/>
              </a:rPr>
              <a:t>n</a:t>
            </a:r>
            <a:r>
              <a:rPr lang="fr-CH" dirty="0">
                <a:latin typeface="Arial" panose="020B0604020202020204" pitchFamily="34" charset="0"/>
                <a:cs typeface="Arial" panose="020B0604020202020204" pitchFamily="34" charset="0"/>
              </a:rPr>
              <a:t>(</a:t>
            </a:r>
            <a:r>
              <a:rPr lang="fr-CH" dirty="0">
                <a:latin typeface="Symbol" pitchFamily="2" charset="2"/>
                <a:cs typeface="Arial" panose="020B0604020202020204" pitchFamily="34" charset="0"/>
              </a:rPr>
              <a:t>l</a:t>
            </a:r>
            <a:r>
              <a:rPr lang="fr-CH" dirty="0">
                <a:latin typeface="Arial" panose="020B0604020202020204" pitchFamily="34" charset="0"/>
                <a:cs typeface="Arial" panose="020B0604020202020204" pitchFamily="34" charset="0"/>
              </a:rPr>
              <a:t>) , qui s'appelle </a:t>
            </a:r>
            <a:r>
              <a:rPr lang="fr-CH" b="1" dirty="0">
                <a:latin typeface="Arial" panose="020B0604020202020204" pitchFamily="34" charset="0"/>
                <a:cs typeface="Arial" panose="020B0604020202020204" pitchFamily="34" charset="0"/>
              </a:rPr>
              <a:t>la dispersion</a:t>
            </a:r>
            <a:r>
              <a:rPr lang="fr-CH" dirty="0">
                <a:latin typeface="Arial" panose="020B0604020202020204" pitchFamily="34" charset="0"/>
                <a:cs typeface="Arial" panose="020B0604020202020204" pitchFamily="34" charset="0"/>
              </a:rPr>
              <a:t>.</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Quand </a:t>
            </a:r>
            <a:r>
              <a:rPr lang="fr-CH" i="1" dirty="0">
                <a:latin typeface="Arial" panose="020B0604020202020204" pitchFamily="34" charset="0"/>
                <a:cs typeface="Arial" panose="020B0604020202020204" pitchFamily="34" charset="0"/>
              </a:rPr>
              <a:t>n</a:t>
            </a:r>
            <a:r>
              <a:rPr lang="fr-CH" dirty="0">
                <a:latin typeface="Arial" panose="020B0604020202020204" pitchFamily="34" charset="0"/>
                <a:cs typeface="Arial" panose="020B0604020202020204" pitchFamily="34" charset="0"/>
              </a:rPr>
              <a:t> </a:t>
            </a:r>
            <a:r>
              <a:rPr lang="fr-CH" b="1" dirty="0">
                <a:latin typeface="Arial" panose="020B0604020202020204" pitchFamily="34" charset="0"/>
                <a:cs typeface="Arial" panose="020B0604020202020204" pitchFamily="34" charset="0"/>
              </a:rPr>
              <a:t>augmente</a:t>
            </a:r>
            <a:r>
              <a:rPr lang="fr-CH" dirty="0">
                <a:latin typeface="Arial" panose="020B0604020202020204" pitchFamily="34" charset="0"/>
                <a:cs typeface="Arial" panose="020B0604020202020204" pitchFamily="34" charset="0"/>
              </a:rPr>
              <a:t> avec </a:t>
            </a:r>
            <a:r>
              <a:rPr lang="fr-CH" dirty="0">
                <a:latin typeface="Symbol" pitchFamily="2" charset="2"/>
                <a:cs typeface="Arial" panose="020B0604020202020204" pitchFamily="34" charset="0"/>
              </a:rPr>
              <a:t>w</a:t>
            </a:r>
            <a:r>
              <a:rPr lang="fr-CH" dirty="0">
                <a:latin typeface="Arial" panose="020B0604020202020204" pitchFamily="34" charset="0"/>
                <a:cs typeface="Arial" panose="020B0604020202020204" pitchFamily="34" charset="0"/>
              </a:rPr>
              <a:t> (diminue avec </a:t>
            </a:r>
            <a:r>
              <a:rPr lang="fr-CH" dirty="0">
                <a:latin typeface="Symbol" pitchFamily="2" charset="2"/>
                <a:cs typeface="Arial" panose="020B0604020202020204" pitchFamily="34" charset="0"/>
              </a:rPr>
              <a:t>l</a:t>
            </a:r>
            <a:r>
              <a:rPr lang="fr-CH" dirty="0">
                <a:latin typeface="Arial" panose="020B0604020202020204" pitchFamily="34" charset="0"/>
                <a:cs typeface="Arial" panose="020B0604020202020204" pitchFamily="34" charset="0"/>
              </a:rPr>
              <a:t>), c’est la </a:t>
            </a:r>
            <a:r>
              <a:rPr lang="fr-CH" b="1" dirty="0">
                <a:latin typeface="Arial" panose="020B0604020202020204" pitchFamily="34" charset="0"/>
                <a:cs typeface="Arial" panose="020B0604020202020204" pitchFamily="34" charset="0"/>
              </a:rPr>
              <a:t>dispersion normale</a:t>
            </a:r>
            <a:r>
              <a:rPr lang="fr-CH" dirty="0">
                <a:latin typeface="Arial" panose="020B0604020202020204" pitchFamily="34" charset="0"/>
                <a:cs typeface="Arial" panose="020B0604020202020204" pitchFamily="34" charset="0"/>
              </a:rPr>
              <a:t>. C'est le cas hors résonance, p. ex. les verres dans la gamme de lumière visible.</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A proximité d’une résonance (p. ex. les verres dans l'UV), la tendance s’inverse, c’est la </a:t>
            </a:r>
            <a:r>
              <a:rPr lang="fr-CH" b="1" dirty="0">
                <a:latin typeface="Arial" panose="020B0604020202020204" pitchFamily="34" charset="0"/>
                <a:cs typeface="Arial" panose="020B0604020202020204" pitchFamily="34" charset="0"/>
              </a:rPr>
              <a:t>dispersion anormale</a:t>
            </a:r>
            <a:r>
              <a:rPr lang="fr-CH" dirty="0">
                <a:latin typeface="Arial" panose="020B0604020202020204" pitchFamily="34" charset="0"/>
                <a:cs typeface="Arial" panose="020B0604020202020204" pitchFamily="34" charset="0"/>
              </a:rPr>
              <a:t>. Elle est couplé avec une absorption élevée! (c'est une conséquence des relations de </a:t>
            </a:r>
            <a:r>
              <a:rPr lang="fr-CH" dirty="0" err="1">
                <a:latin typeface="Arial" panose="020B0604020202020204" pitchFamily="34" charset="0"/>
                <a:cs typeface="Arial" panose="020B0604020202020204" pitchFamily="34" charset="0"/>
              </a:rPr>
              <a:t>Kramers-Kronig</a:t>
            </a:r>
            <a:r>
              <a:rPr lang="fr-CH" dirty="0">
                <a:latin typeface="Arial" panose="020B0604020202020204" pitchFamily="34" charset="0"/>
                <a:cs typeface="Arial" panose="020B0604020202020204" pitchFamily="34" charset="0"/>
              </a:rPr>
              <a:t>)</a:t>
            </a:r>
          </a:p>
        </p:txBody>
      </p:sp>
      <p:pic>
        <p:nvPicPr>
          <p:cNvPr id="19" name="Picture 18">
            <a:extLst>
              <a:ext uri="{FF2B5EF4-FFF2-40B4-BE49-F238E27FC236}">
                <a16:creationId xmlns:a16="http://schemas.microsoft.com/office/drawing/2014/main" id="{C2F3EFB9-1852-554C-868A-D5CFE1EA3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3005847"/>
            <a:ext cx="4191000" cy="3852153"/>
          </a:xfrm>
          <a:prstGeom prst="rect">
            <a:avLst/>
          </a:prstGeom>
        </p:spPr>
      </p:pic>
    </p:spTree>
    <p:extLst>
      <p:ext uri="{BB962C8B-B14F-4D97-AF65-F5344CB8AC3E}">
        <p14:creationId xmlns:p14="http://schemas.microsoft.com/office/powerpoint/2010/main" val="1299538516"/>
      </p:ext>
    </p:extLst>
  </p:cSld>
  <p:clrMapOvr>
    <a:masterClrMapping/>
  </p:clrMapOvr>
  <mc:AlternateContent xmlns:mc="http://schemas.openxmlformats.org/markup-compatibility/2006" xmlns:p14="http://schemas.microsoft.com/office/powerpoint/2010/main">
    <mc:Choice Requires="p14">
      <p:transition spd="slow" p14:dur="2000" advTm="116029"/>
    </mc:Choice>
    <mc:Fallback xmlns="">
      <p:transition spd="slow" advTm="11602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6" name="Text Box 8"/>
          <p:cNvSpPr txBox="1">
            <a:spLocks noChangeArrowheads="1"/>
          </p:cNvSpPr>
          <p:nvPr/>
        </p:nvSpPr>
        <p:spPr bwMode="auto">
          <a:xfrm>
            <a:off x="0" y="0"/>
            <a:ext cx="12192000" cy="584775"/>
          </a:xfrm>
          <a:prstGeom prst="rect">
            <a:avLst/>
          </a:prstGeom>
          <a:noFill/>
          <a:ln w="9525">
            <a:noFill/>
            <a:miter lim="800000"/>
            <a:headEnd/>
            <a:tailEnd/>
          </a:ln>
        </p:spPr>
        <p:txBody>
          <a:bodyPr wrap="square">
            <a:spAutoFit/>
          </a:bodyPr>
          <a:lstStyle/>
          <a:p>
            <a:pPr algn="ctr"/>
            <a:r>
              <a:rPr lang="fr-CH" sz="3200"/>
              <a:t>La diffusion et la dispersion – même modèle atomique</a:t>
            </a:r>
          </a:p>
        </p:txBody>
      </p:sp>
      <p:sp>
        <p:nvSpPr>
          <p:cNvPr id="7187" name="Text Box 18"/>
          <p:cNvSpPr txBox="1">
            <a:spLocks noChangeArrowheads="1"/>
          </p:cNvSpPr>
          <p:nvPr/>
        </p:nvSpPr>
        <p:spPr bwMode="auto">
          <a:xfrm>
            <a:off x="0" y="584775"/>
            <a:ext cx="7024212" cy="3758465"/>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Dans l'atmosphère, au-delà de 100 km, la distance entre molécules est &gt;&gt;</a:t>
            </a:r>
            <a:r>
              <a:rPr lang="fr-CH" dirty="0">
                <a:latin typeface="Symbol" pitchFamily="2" charset="2"/>
                <a:cs typeface="Arial" panose="020B0604020202020204" pitchFamily="34" charset="0"/>
              </a:rPr>
              <a:t>l</a:t>
            </a:r>
            <a:r>
              <a:rPr lang="fr-CH" dirty="0">
                <a:latin typeface="Arial" panose="020B0604020202020204" pitchFamily="34" charset="0"/>
                <a:cs typeface="Arial" panose="020B0604020202020204" pitchFamily="34" charset="0"/>
              </a:rPr>
              <a:t>. En conséquence:</a:t>
            </a:r>
          </a:p>
          <a:p>
            <a:pPr marL="800100" lvl="1" indent="-342900">
              <a:lnSpc>
                <a:spcPct val="120000"/>
              </a:lnSpc>
              <a:buFont typeface="Arial" panose="020B0604020202020204" pitchFamily="34" charset="0"/>
              <a:buChar char="•"/>
            </a:pPr>
            <a:r>
              <a:rPr lang="fr-CH" sz="1600" dirty="0">
                <a:latin typeface="Arial" panose="020B0604020202020204" pitchFamily="34" charset="0"/>
                <a:cs typeface="Arial" panose="020B0604020202020204" pitchFamily="34" charset="0"/>
              </a:rPr>
              <a:t>La majorité de la lumière passe à travers l'atmosphère sans diffusion, l'indice de réfraction est très proche de 1.</a:t>
            </a:r>
          </a:p>
          <a:p>
            <a:pPr marL="800100" lvl="1" indent="-342900">
              <a:lnSpc>
                <a:spcPct val="120000"/>
              </a:lnSpc>
              <a:buFont typeface="Arial" panose="020B0604020202020204" pitchFamily="34" charset="0"/>
              <a:buChar char="•"/>
            </a:pPr>
            <a:r>
              <a:rPr lang="fr-CH" sz="1600" dirty="0">
                <a:latin typeface="Arial" panose="020B0604020202020204" pitchFamily="34" charset="0"/>
                <a:cs typeface="Arial" panose="020B0604020202020204" pitchFamily="34" charset="0"/>
              </a:rPr>
              <a:t>Les évènements de diffusion latérale sont rare et sans cohérence entre elles. La lumière diffusée est donc très faible (10</a:t>
            </a:r>
            <a:r>
              <a:rPr lang="fr-CH" sz="1600" baseline="30000" dirty="0">
                <a:latin typeface="Arial" panose="020B0604020202020204" pitchFamily="34" charset="0"/>
                <a:cs typeface="Arial" panose="020B0604020202020204" pitchFamily="34" charset="0"/>
              </a:rPr>
              <a:t>-6</a:t>
            </a:r>
            <a:r>
              <a:rPr lang="fr-CH" sz="1600" dirty="0">
                <a:latin typeface="Arial" panose="020B0604020202020204" pitchFamily="34" charset="0"/>
                <a:cs typeface="Arial" panose="020B0604020202020204" pitchFamily="34" charset="0"/>
              </a:rPr>
              <a:t>).</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Dans les solides / liquides, la distance entre molécule est &lt;&lt;</a:t>
            </a:r>
            <a:r>
              <a:rPr lang="fr-CH" dirty="0">
                <a:latin typeface="Symbol" pitchFamily="2" charset="2"/>
                <a:cs typeface="Arial" panose="020B0604020202020204" pitchFamily="34" charset="0"/>
              </a:rPr>
              <a:t>l</a:t>
            </a:r>
            <a:r>
              <a:rPr lang="fr-CH" dirty="0">
                <a:latin typeface="Arial" panose="020B0604020202020204" pitchFamily="34" charset="0"/>
                <a:cs typeface="Arial" panose="020B0604020202020204" pitchFamily="34" charset="0"/>
              </a:rPr>
              <a:t> (quelques nm). En conséquence:</a:t>
            </a:r>
          </a:p>
          <a:p>
            <a:pPr marL="800100" lvl="1" indent="-342900">
              <a:lnSpc>
                <a:spcPct val="120000"/>
              </a:lnSpc>
              <a:buFont typeface="Arial" panose="020B0604020202020204" pitchFamily="34" charset="0"/>
              <a:buChar char="•"/>
            </a:pPr>
            <a:r>
              <a:rPr lang="fr-CH" sz="1600" dirty="0">
                <a:latin typeface="Arial" panose="020B0604020202020204" pitchFamily="34" charset="0"/>
                <a:cs typeface="Arial" panose="020B0604020202020204" pitchFamily="34" charset="0"/>
              </a:rPr>
              <a:t>Il n'y a pas de diffusion latérale (interférence destructrice entre les contributions des molécules sur une distance de </a:t>
            </a:r>
            <a:r>
              <a:rPr lang="fr-CH" sz="1600" dirty="0">
                <a:latin typeface="Symbol" pitchFamily="2" charset="2"/>
                <a:cs typeface="Arial" panose="020B0604020202020204" pitchFamily="34" charset="0"/>
              </a:rPr>
              <a:t>l</a:t>
            </a:r>
            <a:r>
              <a:rPr lang="fr-CH" sz="1600" dirty="0">
                <a:latin typeface="Arial" panose="020B0604020202020204" pitchFamily="34" charset="0"/>
                <a:cs typeface="Arial" panose="020B0604020202020204" pitchFamily="34" charset="0"/>
              </a:rPr>
              <a:t>).</a:t>
            </a:r>
          </a:p>
          <a:p>
            <a:pPr marL="800100" lvl="1" indent="-342900">
              <a:lnSpc>
                <a:spcPct val="120000"/>
              </a:lnSpc>
              <a:buFont typeface="Arial" panose="020B0604020202020204" pitchFamily="34" charset="0"/>
              <a:buChar char="•"/>
            </a:pPr>
            <a:r>
              <a:rPr lang="fr-CH" sz="1600" dirty="0">
                <a:latin typeface="Arial" panose="020B0604020202020204" pitchFamily="34" charset="0"/>
                <a:cs typeface="Arial" panose="020B0604020202020204" pitchFamily="34" charset="0"/>
              </a:rPr>
              <a:t>Les molécules excitées ajoutent une contribution déphasée (due à leur polarisation) qui se manifeste par l'indice de réfraction.</a:t>
            </a:r>
          </a:p>
        </p:txBody>
      </p:sp>
      <p:sp>
        <p:nvSpPr>
          <p:cNvPr id="2" name="Rectangle 170">
            <a:extLst>
              <a:ext uri="{FF2B5EF4-FFF2-40B4-BE49-F238E27FC236}">
                <a16:creationId xmlns:a16="http://schemas.microsoft.com/office/drawing/2014/main" id="{B47A8CD4-1A1B-D14F-9234-29E93D02DF21}"/>
              </a:ext>
            </a:extLst>
          </p:cNvPr>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pic>
        <p:nvPicPr>
          <p:cNvPr id="3" name="Picture 2">
            <a:extLst>
              <a:ext uri="{FF2B5EF4-FFF2-40B4-BE49-F238E27FC236}">
                <a16:creationId xmlns:a16="http://schemas.microsoft.com/office/drawing/2014/main" id="{07FDA7D8-0F4F-7140-9E91-2DBA862F417E}"/>
              </a:ext>
            </a:extLst>
          </p:cNvPr>
          <p:cNvPicPr>
            <a:picLocks noChangeAspect="1"/>
          </p:cNvPicPr>
          <p:nvPr/>
        </p:nvPicPr>
        <p:blipFill>
          <a:blip r:embed="rId2"/>
          <a:stretch>
            <a:fillRect/>
          </a:stretch>
        </p:blipFill>
        <p:spPr>
          <a:xfrm>
            <a:off x="-1" y="4648201"/>
            <a:ext cx="6788114" cy="2209800"/>
          </a:xfrm>
          <a:prstGeom prst="rect">
            <a:avLst/>
          </a:prstGeom>
        </p:spPr>
      </p:pic>
      <p:graphicFrame>
        <p:nvGraphicFramePr>
          <p:cNvPr id="13" name="Chart 12">
            <a:extLst>
              <a:ext uri="{FF2B5EF4-FFF2-40B4-BE49-F238E27FC236}">
                <a16:creationId xmlns:a16="http://schemas.microsoft.com/office/drawing/2014/main" id="{FD32D3C1-B20B-0A45-B2BD-BF144EFB2BA4}"/>
              </a:ext>
            </a:extLst>
          </p:cNvPr>
          <p:cNvGraphicFramePr>
            <a:graphicFrameLocks/>
          </p:cNvGraphicFramePr>
          <p:nvPr>
            <p:extLst>
              <p:ext uri="{D42A27DB-BD31-4B8C-83A1-F6EECF244321}">
                <p14:modId xmlns:p14="http://schemas.microsoft.com/office/powerpoint/2010/main" val="1012758556"/>
              </p:ext>
            </p:extLst>
          </p:nvPr>
        </p:nvGraphicFramePr>
        <p:xfrm>
          <a:off x="7024212" y="1371600"/>
          <a:ext cx="5167787"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9276321"/>
      </p:ext>
    </p:extLst>
  </p:cSld>
  <p:clrMapOvr>
    <a:masterClrMapping/>
  </p:clrMapOvr>
  <mc:AlternateContent xmlns:mc="http://schemas.openxmlformats.org/markup-compatibility/2006" xmlns:p14="http://schemas.microsoft.com/office/powerpoint/2010/main">
    <mc:Choice Requires="p14">
      <p:transition spd="slow" p14:dur="2000" advTm="187555"/>
    </mc:Choice>
    <mc:Fallback xmlns="">
      <p:transition spd="slow" advTm="18755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6" name="Text Box 8"/>
          <p:cNvSpPr txBox="1">
            <a:spLocks noChangeArrowheads="1"/>
          </p:cNvSpPr>
          <p:nvPr/>
        </p:nvSpPr>
        <p:spPr bwMode="auto">
          <a:xfrm>
            <a:off x="0" y="0"/>
            <a:ext cx="12192000" cy="646331"/>
          </a:xfrm>
          <a:prstGeom prst="rect">
            <a:avLst/>
          </a:prstGeom>
          <a:noFill/>
          <a:ln w="9525">
            <a:noFill/>
            <a:miter lim="800000"/>
            <a:headEnd/>
            <a:tailEnd/>
          </a:ln>
        </p:spPr>
        <p:txBody>
          <a:bodyPr wrap="square">
            <a:spAutoFit/>
          </a:bodyPr>
          <a:lstStyle/>
          <a:p>
            <a:pPr algn="ctr"/>
            <a:r>
              <a:rPr lang="fr-CH" sz="3600" dirty="0">
                <a:solidFill>
                  <a:srgbClr val="FF0000"/>
                </a:solidFill>
              </a:rPr>
              <a:t>Bonus:</a:t>
            </a:r>
            <a:r>
              <a:rPr lang="fr-CH" sz="3600" dirty="0"/>
              <a:t> Lien avec le modèle dispersif (ch.1)</a:t>
            </a:r>
          </a:p>
        </p:txBody>
      </p:sp>
      <mc:AlternateContent xmlns:mc="http://schemas.openxmlformats.org/markup-compatibility/2006" xmlns:a14="http://schemas.microsoft.com/office/drawing/2010/main">
        <mc:Choice Requires="a14">
          <p:sp>
            <p:nvSpPr>
              <p:cNvPr id="7187" name="Text Box 18"/>
              <p:cNvSpPr txBox="1">
                <a:spLocks noChangeArrowheads="1"/>
              </p:cNvSpPr>
              <p:nvPr/>
            </p:nvSpPr>
            <p:spPr bwMode="auto">
              <a:xfrm>
                <a:off x="-8823" y="646331"/>
                <a:ext cx="12192000" cy="2190408"/>
              </a:xfrm>
              <a:prstGeom prst="rect">
                <a:avLst/>
              </a:prstGeom>
              <a:noFill/>
              <a:ln w="9525">
                <a:noFill/>
                <a:miter lim="800000"/>
                <a:headEnd/>
                <a:tailEnd/>
              </a:ln>
            </p:spPr>
            <p:txBody>
              <a:bodyPr wrap="square">
                <a:spAutoFit/>
              </a:bodyPr>
              <a:lstStyle/>
              <a:p>
                <a:pPr marL="285750" indent="-28575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Notre modèle atomique donne: </a:t>
                </a:r>
                <a14:m>
                  <m:oMath xmlns:m="http://schemas.openxmlformats.org/officeDocument/2006/math">
                    <m:r>
                      <a:rPr lang="fr-CH" i="1">
                        <a:latin typeface="Cambria Math" panose="02040503050406030204" pitchFamily="18" charset="0"/>
                        <a:ea typeface="Cambria Math" panose="02040503050406030204" pitchFamily="18" charset="0"/>
                        <a:cs typeface="Arial" panose="020B0604020202020204" pitchFamily="34" charset="0"/>
                      </a:rPr>
                      <m:t>𝜒</m:t>
                    </m:r>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𝑒</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cs typeface="Arial" panose="020B0604020202020204" pitchFamily="34" charset="0"/>
                          </a:rPr>
                          <m:t>𝑁</m:t>
                        </m:r>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cs typeface="Arial" panose="020B0604020202020204" pitchFamily="34" charset="0"/>
                          </a:rPr>
                          <m:t>𝑚</m:t>
                        </m:r>
                      </m:num>
                      <m:den>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m:t>
                        </m:r>
                        <m:r>
                          <a:rPr lang="fr-CH" i="1" smtClean="0">
                            <a:latin typeface="Cambria Math" panose="02040503050406030204" pitchFamily="18" charset="0"/>
                            <a:ea typeface="Cambria Math" panose="02040503050406030204" pitchFamily="18" charset="0"/>
                            <a:cs typeface="Arial" panose="020B0604020202020204" pitchFamily="34" charset="0"/>
                          </a:rPr>
                          <m:t>𝛾</m:t>
                        </m:r>
                      </m:den>
                    </m:f>
                  </m:oMath>
                </a14:m>
                <a:r>
                  <a:rPr lang="fr-CH" dirty="0">
                    <a:latin typeface="Arial" panose="020B0604020202020204" pitchFamily="34" charset="0"/>
                    <a:cs typeface="Arial" panose="020B0604020202020204" pitchFamily="34" charset="0"/>
                  </a:rPr>
                  <a:t> .</a:t>
                </a:r>
              </a:p>
              <a:p>
                <a:pPr marL="285750" indent="-28575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Nous avons vu au ch.1 le modèle dispersif: </a:t>
                </a:r>
                <a14:m>
                  <m:oMath xmlns:m="http://schemas.openxmlformats.org/officeDocument/2006/math">
                    <m:r>
                      <a:rPr lang="fr-CH" altLang="en-CH" b="1" i="1">
                        <a:latin typeface="Cambria Math" panose="02040503050406030204" pitchFamily="18" charset="0"/>
                      </a:rPr>
                      <m:t>𝑷</m:t>
                    </m:r>
                    <m:r>
                      <a:rPr lang="fr-CH" altLang="en-CH" i="1">
                        <a:latin typeface="Cambria Math" panose="02040503050406030204" pitchFamily="18" charset="0"/>
                      </a:rPr>
                      <m:t>(</m:t>
                    </m:r>
                    <m:r>
                      <a:rPr lang="fr-CH" altLang="en-CH" i="1">
                        <a:latin typeface="Cambria Math" panose="02040503050406030204" pitchFamily="18" charset="0"/>
                      </a:rPr>
                      <m:t>𝑡</m:t>
                    </m:r>
                    <m:r>
                      <a:rPr lang="fr-CH" altLang="en-CH" i="1">
                        <a:latin typeface="Cambria Math" panose="02040503050406030204" pitchFamily="18" charset="0"/>
                      </a:rPr>
                      <m:t>)=</m:t>
                    </m:r>
                    <m:sSub>
                      <m:sSubPr>
                        <m:ctrlPr>
                          <a:rPr lang="fr-CH" altLang="en-CH" i="1">
                            <a:latin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𝜀</m:t>
                        </m:r>
                      </m:e>
                      <m:sub>
                        <m:r>
                          <a:rPr lang="fr-CH" altLang="en-CH" i="1">
                            <a:latin typeface="Cambria Math" panose="02040503050406030204" pitchFamily="18" charset="0"/>
                          </a:rPr>
                          <m:t>0</m:t>
                        </m:r>
                      </m:sub>
                    </m:sSub>
                    <m:nary>
                      <m:naryPr>
                        <m:limLoc m:val="undOvr"/>
                        <m:ctrlPr>
                          <a:rPr lang="fr-CH" altLang="en-CH" i="1">
                            <a:latin typeface="Cambria Math" panose="02040503050406030204" pitchFamily="18" charset="0"/>
                          </a:rPr>
                        </m:ctrlPr>
                      </m:naryPr>
                      <m:sub>
                        <m:r>
                          <m:rPr>
                            <m:brk m:alnAt="24"/>
                          </m:rPr>
                          <a:rPr lang="fr-CH" altLang="en-CH" i="1">
                            <a:latin typeface="Cambria Math" panose="02040503050406030204" pitchFamily="18" charset="0"/>
                          </a:rPr>
                          <m:t>−</m:t>
                        </m:r>
                        <m:r>
                          <a:rPr lang="fr-CH" altLang="en-CH" i="1">
                            <a:latin typeface="Cambria Math" panose="02040503050406030204" pitchFamily="18" charset="0"/>
                            <a:ea typeface="Cambria Math" panose="02040503050406030204" pitchFamily="18" charset="0"/>
                          </a:rPr>
                          <m:t>∞</m:t>
                        </m:r>
                      </m:sub>
                      <m:sup>
                        <m:r>
                          <a:rPr lang="fr-CH" altLang="en-CH" i="1">
                            <a:latin typeface="Cambria Math" panose="02040503050406030204" pitchFamily="18" charset="0"/>
                          </a:rPr>
                          <m:t>𝑡</m:t>
                        </m:r>
                      </m:sup>
                      <m:e>
                        <m:r>
                          <a:rPr lang="fr-CH" altLang="en-CH" i="1">
                            <a:latin typeface="Cambria Math" panose="02040503050406030204" pitchFamily="18" charset="0"/>
                          </a:rPr>
                          <m:t>𝑑</m:t>
                        </m:r>
                        <m:sSup>
                          <m:sSupPr>
                            <m:ctrlPr>
                              <a:rPr lang="fr-CH" altLang="en-CH" i="1">
                                <a:latin typeface="Cambria Math" panose="02040503050406030204" pitchFamily="18" charset="0"/>
                              </a:rPr>
                            </m:ctrlPr>
                          </m:sSupPr>
                          <m:e>
                            <m:r>
                              <a:rPr lang="fr-CH" altLang="en-CH" i="1">
                                <a:latin typeface="Cambria Math" panose="02040503050406030204" pitchFamily="18" charset="0"/>
                              </a:rPr>
                              <m:t>𝑡</m:t>
                            </m:r>
                          </m:e>
                          <m:sup>
                            <m:r>
                              <a:rPr lang="fr-CH" altLang="en-CH" i="1">
                                <a:latin typeface="Cambria Math" panose="02040503050406030204" pitchFamily="18" charset="0"/>
                              </a:rPr>
                              <m:t>′</m:t>
                            </m:r>
                          </m:sup>
                        </m:sSup>
                      </m:e>
                    </m:nary>
                    <m:r>
                      <a:rPr lang="fr-CH" altLang="en-CH" i="1">
                        <a:latin typeface="Cambria Math" panose="02040503050406030204" pitchFamily="18" charset="0"/>
                        <a:ea typeface="Cambria Math" panose="02040503050406030204" pitchFamily="18" charset="0"/>
                      </a:rPr>
                      <m:t>𝜒</m:t>
                    </m:r>
                    <m:d>
                      <m:dPr>
                        <m:ctrlPr>
                          <a:rPr lang="fr-CH" altLang="en-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𝑡</m:t>
                        </m:r>
                        <m:r>
                          <a:rPr lang="fr-CH" altLang="en-CH" i="1">
                            <a:latin typeface="Cambria Math" panose="02040503050406030204" pitchFamily="18" charset="0"/>
                            <a:ea typeface="Cambria Math" panose="02040503050406030204" pitchFamily="18" charset="0"/>
                          </a:rPr>
                          <m:t>−</m:t>
                        </m:r>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𝑡</m:t>
                            </m:r>
                          </m:e>
                          <m:sup>
                            <m:r>
                              <a:rPr lang="fr-CH" altLang="en-CH" i="1">
                                <a:latin typeface="Cambria Math" panose="02040503050406030204" pitchFamily="18" charset="0"/>
                                <a:ea typeface="Cambria Math" panose="02040503050406030204" pitchFamily="18" charset="0"/>
                              </a:rPr>
                              <m:t>′</m:t>
                            </m:r>
                          </m:sup>
                        </m:sSup>
                      </m:e>
                    </m:d>
                    <m:r>
                      <a:rPr lang="fr-CH" altLang="en-CH" b="1" i="1">
                        <a:latin typeface="Cambria Math" panose="02040503050406030204" pitchFamily="18" charset="0"/>
                        <a:ea typeface="Cambria Math" panose="02040503050406030204" pitchFamily="18" charset="0"/>
                      </a:rPr>
                      <m:t>𝑬</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𝑡</m:t>
                    </m:r>
                    <m:r>
                      <a:rPr lang="fr-CH" altLang="en-CH" i="1">
                        <a:latin typeface="Cambria Math" panose="02040503050406030204" pitchFamily="18" charset="0"/>
                        <a:ea typeface="Cambria Math" panose="02040503050406030204" pitchFamily="18" charset="0"/>
                      </a:rPr>
                      <m:t>′)</m:t>
                    </m:r>
                  </m:oMath>
                </a14:m>
                <a:r>
                  <a:rPr lang="fr-CH" altLang="en-CH" dirty="0"/>
                  <a:t> .</a:t>
                </a:r>
                <a:endParaRPr lang="fr-CH" altLang="en-CH"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Pour faire le lien avec le modèle atomique, on peut calculer </a:t>
                </a:r>
                <a:r>
                  <a:rPr lang="fr-CH" dirty="0">
                    <a:latin typeface="Symbol" pitchFamily="2" charset="2"/>
                    <a:cs typeface="Arial" panose="020B0604020202020204" pitchFamily="34" charset="0"/>
                  </a:rPr>
                  <a:t>c</a:t>
                </a:r>
                <a:r>
                  <a:rPr lang="fr-CH" dirty="0">
                    <a:latin typeface="Arial" panose="020B0604020202020204" pitchFamily="34" charset="0"/>
                    <a:cs typeface="Arial" panose="020B0604020202020204" pitchFamily="34" charset="0"/>
                  </a:rPr>
                  <a:t>(</a:t>
                </a:r>
                <a:r>
                  <a:rPr lang="fr-CH" i="1" dirty="0" err="1">
                    <a:latin typeface="Arial" panose="020B0604020202020204" pitchFamily="34" charset="0"/>
                    <a:cs typeface="Arial" panose="020B0604020202020204" pitchFamily="34" charset="0"/>
                  </a:rPr>
                  <a:t>t</a:t>
                </a:r>
                <a:r>
                  <a:rPr lang="fr-CH" dirty="0">
                    <a:latin typeface="Arial" panose="020B0604020202020204" pitchFamily="34" charset="0"/>
                    <a:cs typeface="Arial" panose="020B0604020202020204" pitchFamily="34" charset="0"/>
                  </a:rPr>
                  <a:t>) pour notre modèle en appliquant la transformé de Fourier, ce qui donne: </a:t>
                </a:r>
                <a14:m>
                  <m:oMath xmlns:m="http://schemas.openxmlformats.org/officeDocument/2006/math">
                    <m:r>
                      <a:rPr lang="fr-CH" i="1">
                        <a:latin typeface="Cambria Math" panose="02040503050406030204" pitchFamily="18" charset="0"/>
                        <a:ea typeface="Cambria Math" panose="02040503050406030204" pitchFamily="18" charset="0"/>
                        <a:cs typeface="Arial" panose="020B0604020202020204" pitchFamily="34" charset="0"/>
                      </a:rPr>
                      <m:t>𝜒</m:t>
                    </m:r>
                    <m:d>
                      <m:dPr>
                        <m:ctrlPr>
                          <a:rPr lang="fr-CH" i="1">
                            <a:latin typeface="Cambria Math" panose="02040503050406030204" pitchFamily="18" charset="0"/>
                            <a:ea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𝑡</m:t>
                        </m:r>
                      </m:e>
                    </m:d>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𝑒</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cs typeface="Arial" panose="020B0604020202020204" pitchFamily="34" charset="0"/>
                          </a:rPr>
                          <m:t>𝑁</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cs typeface="Arial" panose="020B0604020202020204" pitchFamily="34" charset="0"/>
                          </a:rPr>
                          <m:t>𝑚</m:t>
                        </m:r>
                      </m:den>
                    </m:f>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𝑒</m:t>
                        </m:r>
                      </m:e>
                      <m:sup>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r>
                              <a:rPr lang="fr-CH" i="1">
                                <a:latin typeface="Cambria Math" panose="02040503050406030204" pitchFamily="18" charset="0"/>
                                <a:ea typeface="Cambria Math" panose="02040503050406030204" pitchFamily="18" charset="0"/>
                                <a:cs typeface="Arial" panose="020B0604020202020204" pitchFamily="34" charset="0"/>
                              </a:rPr>
                              <m:t>𝜎</m:t>
                            </m:r>
                          </m:num>
                          <m:den>
                            <m:r>
                              <a:rPr lang="fr-CH" i="1">
                                <a:latin typeface="Cambria Math" panose="02040503050406030204" pitchFamily="18" charset="0"/>
                                <a:ea typeface="Cambria Math" panose="02040503050406030204" pitchFamily="18" charset="0"/>
                                <a:cs typeface="Arial" panose="020B0604020202020204" pitchFamily="34" charset="0"/>
                              </a:rPr>
                              <m:t>2</m:t>
                            </m:r>
                          </m:den>
                        </m:f>
                        <m:r>
                          <a:rPr lang="fr-CH" i="1">
                            <a:latin typeface="Cambria Math" panose="02040503050406030204" pitchFamily="18" charset="0"/>
                            <a:ea typeface="Cambria Math" panose="02040503050406030204" pitchFamily="18" charset="0"/>
                            <a:cs typeface="Arial" panose="020B0604020202020204" pitchFamily="34" charset="0"/>
                          </a:rPr>
                          <m:t>𝑡</m:t>
                        </m:r>
                      </m:sup>
                    </m:sSup>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rad>
                              <m:radPr>
                                <m:degHide m:val="on"/>
                                <m:ctrlPr>
                                  <a:rPr lang="fr-CH" i="1">
                                    <a:latin typeface="Cambria Math" panose="02040503050406030204" pitchFamily="18" charset="0"/>
                                    <a:ea typeface="Cambria Math" panose="02040503050406030204" pitchFamily="18" charset="0"/>
                                    <a:cs typeface="Arial" panose="020B0604020202020204" pitchFamily="34" charset="0"/>
                                  </a:rPr>
                                </m:ctrlPr>
                              </m:radPr>
                              <m:deg/>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𝜎</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/4</m:t>
                                </m:r>
                              </m:e>
                            </m:rad>
                            <m:r>
                              <a:rPr lang="fr-CH" i="1">
                                <a:latin typeface="Cambria Math" panose="02040503050406030204" pitchFamily="18" charset="0"/>
                                <a:ea typeface="Cambria Math" panose="02040503050406030204" pitchFamily="18" charset="0"/>
                                <a:cs typeface="Arial" panose="020B0604020202020204" pitchFamily="34" charset="0"/>
                              </a:rPr>
                              <m:t> </m:t>
                            </m:r>
                            <m:r>
                              <a:rPr lang="fr-CH" i="1">
                                <a:latin typeface="Cambria Math" panose="02040503050406030204" pitchFamily="18" charset="0"/>
                                <a:ea typeface="Cambria Math" panose="02040503050406030204" pitchFamily="18" charset="0"/>
                                <a:cs typeface="Arial" panose="020B0604020202020204" pitchFamily="34" charset="0"/>
                              </a:rPr>
                              <m:t>𝑡</m:t>
                            </m:r>
                          </m:e>
                        </m:d>
                      </m:e>
                    </m:func>
                  </m:oMath>
                </a14:m>
                <a:r>
                  <a:rPr lang="fr-CH" dirty="0">
                    <a:latin typeface="Arial" panose="020B0604020202020204" pitchFamily="34" charset="0"/>
                    <a:cs typeface="Arial" panose="020B0604020202020204" pitchFamily="34" charset="0"/>
                  </a:rPr>
                  <a:t> </a:t>
                </a:r>
              </a:p>
            </p:txBody>
          </p:sp>
        </mc:Choice>
        <mc:Fallback xmlns="">
          <p:sp>
            <p:nvSpPr>
              <p:cNvPr id="7187" name="Text Box 18"/>
              <p:cNvSpPr txBox="1">
                <a:spLocks noRot="1" noChangeAspect="1" noMove="1" noResize="1" noEditPoints="1" noAdjustHandles="1" noChangeArrowheads="1" noChangeShapeType="1" noTextEdit="1"/>
              </p:cNvSpPr>
              <p:nvPr/>
            </p:nvSpPr>
            <p:spPr bwMode="auto">
              <a:xfrm>
                <a:off x="-8823" y="646331"/>
                <a:ext cx="12192000" cy="2190408"/>
              </a:xfrm>
              <a:prstGeom prst="rect">
                <a:avLst/>
              </a:prstGeom>
              <a:blipFill>
                <a:blip r:embed="rId2"/>
                <a:stretch>
                  <a:fillRect l="-312"/>
                </a:stretch>
              </a:blipFill>
              <a:ln w="9525">
                <a:noFill/>
                <a:miter lim="800000"/>
                <a:headEnd/>
                <a:tailEnd/>
              </a:ln>
            </p:spPr>
            <p:txBody>
              <a:bodyPr/>
              <a:lstStyle/>
              <a:p>
                <a:r>
                  <a:rPr lang="en-US">
                    <a:noFill/>
                  </a:rPr>
                  <a:t> </a:t>
                </a:r>
              </a:p>
            </p:txBody>
          </p:sp>
        </mc:Fallback>
      </mc:AlternateContent>
      <p:sp>
        <p:nvSpPr>
          <p:cNvPr id="2" name="Rectangle 170">
            <a:extLst>
              <a:ext uri="{FF2B5EF4-FFF2-40B4-BE49-F238E27FC236}">
                <a16:creationId xmlns:a16="http://schemas.microsoft.com/office/drawing/2014/main" id="{B47A8CD4-1A1B-D14F-9234-29E93D02DF21}"/>
              </a:ext>
            </a:extLst>
          </p:cNvPr>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graphicFrame>
        <p:nvGraphicFramePr>
          <p:cNvPr id="6" name="Chart 5">
            <a:extLst>
              <a:ext uri="{FF2B5EF4-FFF2-40B4-BE49-F238E27FC236}">
                <a16:creationId xmlns:a16="http://schemas.microsoft.com/office/drawing/2014/main" id="{8A6ED31A-9CE3-4642-AF29-641258B3B743}"/>
              </a:ext>
            </a:extLst>
          </p:cNvPr>
          <p:cNvGraphicFramePr>
            <a:graphicFrameLocks/>
          </p:cNvGraphicFramePr>
          <p:nvPr>
            <p:extLst>
              <p:ext uri="{D42A27DB-BD31-4B8C-83A1-F6EECF244321}">
                <p14:modId xmlns:p14="http://schemas.microsoft.com/office/powerpoint/2010/main" val="3953774754"/>
              </p:ext>
            </p:extLst>
          </p:nvPr>
        </p:nvGraphicFramePr>
        <p:xfrm>
          <a:off x="8297801" y="3429001"/>
          <a:ext cx="3894199" cy="3429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E2CEAC8-710A-CB40-9BC6-240F997160A5}"/>
              </a:ext>
            </a:extLst>
          </p:cNvPr>
          <p:cNvGraphicFramePr>
            <a:graphicFrameLocks/>
          </p:cNvGraphicFramePr>
          <p:nvPr>
            <p:extLst>
              <p:ext uri="{D42A27DB-BD31-4B8C-83A1-F6EECF244321}">
                <p14:modId xmlns:p14="http://schemas.microsoft.com/office/powerpoint/2010/main" val="365891889"/>
              </p:ext>
            </p:extLst>
          </p:nvPr>
        </p:nvGraphicFramePr>
        <p:xfrm>
          <a:off x="22459" y="3343875"/>
          <a:ext cx="4190999" cy="35305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4FBFB645-BD34-7749-9C4A-178341EC0EDC}"/>
              </a:ext>
            </a:extLst>
          </p:cNvPr>
          <p:cNvGraphicFramePr>
            <a:graphicFrameLocks/>
          </p:cNvGraphicFramePr>
          <p:nvPr>
            <p:extLst>
              <p:ext uri="{D42A27DB-BD31-4B8C-83A1-F6EECF244321}">
                <p14:modId xmlns:p14="http://schemas.microsoft.com/office/powerpoint/2010/main" val="498153882"/>
              </p:ext>
            </p:extLst>
          </p:nvPr>
        </p:nvGraphicFramePr>
        <p:xfrm>
          <a:off x="4231906" y="3343874"/>
          <a:ext cx="4065895" cy="353051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31728668"/>
      </p:ext>
    </p:extLst>
  </p:cSld>
  <p:clrMapOvr>
    <a:masterClrMapping/>
  </p:clrMapOvr>
  <mc:AlternateContent xmlns:mc="http://schemas.openxmlformats.org/markup-compatibility/2006" xmlns:p14="http://schemas.microsoft.com/office/powerpoint/2010/main">
    <mc:Choice Requires="p14">
      <p:transition spd="slow" p14:dur="2000" advTm="187555"/>
    </mc:Choice>
    <mc:Fallback xmlns="">
      <p:transition spd="slow" advTm="18755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6" name="Text Box 8"/>
          <p:cNvSpPr txBox="1">
            <a:spLocks noChangeArrowheads="1"/>
          </p:cNvSpPr>
          <p:nvPr/>
        </p:nvSpPr>
        <p:spPr bwMode="auto">
          <a:xfrm>
            <a:off x="0" y="0"/>
            <a:ext cx="12192000" cy="584775"/>
          </a:xfrm>
          <a:prstGeom prst="rect">
            <a:avLst/>
          </a:prstGeom>
          <a:noFill/>
          <a:ln w="9525">
            <a:noFill/>
            <a:miter lim="800000"/>
            <a:headEnd/>
            <a:tailEnd/>
          </a:ln>
        </p:spPr>
        <p:txBody>
          <a:bodyPr wrap="square">
            <a:spAutoFit/>
          </a:bodyPr>
          <a:lstStyle/>
          <a:p>
            <a:pPr algn="ctr"/>
            <a:r>
              <a:rPr lang="fr-CH" sz="3200" dirty="0">
                <a:solidFill>
                  <a:srgbClr val="FF0000"/>
                </a:solidFill>
              </a:rPr>
              <a:t>Bonus:</a:t>
            </a:r>
            <a:r>
              <a:rPr lang="fr-CH" sz="3200" dirty="0"/>
              <a:t> le modèle </a:t>
            </a:r>
            <a:r>
              <a:rPr lang="fr-CH" sz="3200" dirty="0">
                <a:latin typeface="Arial" panose="020B0604020202020204" pitchFamily="34" charset="0"/>
                <a:cs typeface="Arial" panose="020B0604020202020204" pitchFamily="34" charset="0"/>
              </a:rPr>
              <a:t>de Clausius-</a:t>
            </a:r>
            <a:r>
              <a:rPr lang="fr-CH" sz="3200" dirty="0" err="1">
                <a:latin typeface="Arial" panose="020B0604020202020204" pitchFamily="34" charset="0"/>
                <a:cs typeface="Arial" panose="020B0604020202020204" pitchFamily="34" charset="0"/>
              </a:rPr>
              <a:t>Mossotti</a:t>
            </a:r>
            <a:r>
              <a:rPr lang="fr-CH" sz="3200" dirty="0">
                <a:latin typeface="Arial" panose="020B0604020202020204" pitchFamily="34" charset="0"/>
                <a:cs typeface="Arial" panose="020B0604020202020204" pitchFamily="34" charset="0"/>
              </a:rPr>
              <a:t> / Lorentz-Lorenz (1)</a:t>
            </a:r>
            <a:endParaRPr lang="fr-CH" sz="3200" dirty="0"/>
          </a:p>
        </p:txBody>
      </p:sp>
      <mc:AlternateContent xmlns:mc="http://schemas.openxmlformats.org/markup-compatibility/2006">
        <mc:Choice xmlns:a14="http://schemas.microsoft.com/office/drawing/2010/main" Requires="a14">
          <p:sp>
            <p:nvSpPr>
              <p:cNvPr id="7187" name="Text Box 18"/>
              <p:cNvSpPr txBox="1">
                <a:spLocks noChangeArrowheads="1"/>
              </p:cNvSpPr>
              <p:nvPr/>
            </p:nvSpPr>
            <p:spPr bwMode="auto">
              <a:xfrm>
                <a:off x="0" y="646331"/>
                <a:ext cx="12192000" cy="5739135"/>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C'est un modèle amélioré, pour traiter la </a:t>
                </a:r>
                <a:r>
                  <a:rPr lang="fr-CH" b="1" dirty="0">
                    <a:latin typeface="Arial" panose="020B0604020202020204" pitchFamily="34" charset="0"/>
                    <a:cs typeface="Arial" panose="020B0604020202020204" pitchFamily="34" charset="0"/>
                  </a:rPr>
                  <a:t>matière dense</a:t>
                </a:r>
                <a:r>
                  <a:rPr lang="fr-CH" dirty="0">
                    <a:latin typeface="Arial" panose="020B0604020202020204" pitchFamily="34" charset="0"/>
                    <a:cs typeface="Arial" panose="020B0604020202020204" pitchFamily="34" charset="0"/>
                  </a:rPr>
                  <a:t> où la polarisation d’un atome est aussi influencée par celle de ses voisins, qui donnent un champ "interne" </a:t>
                </a:r>
                <a:r>
                  <a:rPr lang="fr-CH" i="1" dirty="0" err="1">
                    <a:latin typeface="Arial" panose="020B0604020202020204" pitchFamily="34" charset="0"/>
                    <a:cs typeface="Arial" panose="020B0604020202020204" pitchFamily="34" charset="0"/>
                  </a:rPr>
                  <a:t>E</a:t>
                </a:r>
                <a:r>
                  <a:rPr lang="fr-CH" baseline="-25000" dirty="0" err="1">
                    <a:latin typeface="Arial" panose="020B0604020202020204" pitchFamily="34" charset="0"/>
                    <a:cs typeface="Arial" panose="020B0604020202020204" pitchFamily="34" charset="0"/>
                  </a:rPr>
                  <a:t>int</a:t>
                </a:r>
                <a:r>
                  <a:rPr lang="fr-CH" dirty="0">
                    <a:latin typeface="Arial" panose="020B0604020202020204" pitchFamily="34" charset="0"/>
                    <a:cs typeface="Arial" panose="020B0604020202020204" pitchFamily="34" charset="0"/>
                  </a:rPr>
                  <a:t>, en plus du champ "externe" </a:t>
                </a:r>
                <a:r>
                  <a:rPr lang="fr-CH" i="1" dirty="0">
                    <a:latin typeface="Arial" panose="020B0604020202020204" pitchFamily="34" charset="0"/>
                    <a:cs typeface="Arial" panose="020B0604020202020204" pitchFamily="34" charset="0"/>
                  </a:rPr>
                  <a:t>E</a:t>
                </a:r>
                <a:r>
                  <a:rPr lang="fr-CH" dirty="0">
                    <a:latin typeface="Arial" panose="020B0604020202020204" pitchFamily="34" charset="0"/>
                    <a:cs typeface="Arial" panose="020B0604020202020204" pitchFamily="34" charset="0"/>
                  </a:rPr>
                  <a:t> :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𝑝</m:t>
                        </m:r>
                      </m:e>
                      <m:sub>
                        <m:r>
                          <a:rPr lang="fr-CH" i="1">
                            <a:latin typeface="Cambria Math" panose="02040503050406030204" pitchFamily="18" charset="0"/>
                            <a:cs typeface="Arial" panose="020B0604020202020204" pitchFamily="34" charset="0"/>
                          </a:rPr>
                          <m:t>0</m:t>
                        </m:r>
                      </m:sub>
                    </m:sSub>
                    <m:r>
                      <a:rPr lang="fr-CH" i="1" smtClean="0">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rPr>
                          <m:t>𝛼</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𝑡𝑜𝑡</m:t>
                            </m:r>
                          </m:sub>
                        </m:sSub>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rPr>
                          <m:t>𝛼</m:t>
                        </m:r>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 </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𝑖𝑛𝑡</m:t>
                        </m:r>
                      </m:sub>
                    </m:sSub>
                    <m:r>
                      <a:rPr lang="fr-CH" i="1">
                        <a:latin typeface="Cambria Math" panose="02040503050406030204" pitchFamily="18" charset="0"/>
                        <a:cs typeface="Arial" panose="020B0604020202020204" pitchFamily="34" charset="0"/>
                      </a:rPr>
                      <m:t>)</m:t>
                    </m:r>
                  </m:oMath>
                </a14:m>
                <a:r>
                  <a:rPr lang="fr-CH" dirty="0">
                    <a:latin typeface="Arial" panose="020B0604020202020204" pitchFamily="34" charset="0"/>
                    <a:cs typeface="Arial" panose="020B0604020202020204" pitchFamily="34" charset="0"/>
                  </a:rPr>
                  <a:t> . Pour notre modèle de résonance: </a:t>
                </a:r>
                <a14:m>
                  <m:oMath xmlns:m="http://schemas.openxmlformats.org/officeDocument/2006/math">
                    <m:r>
                      <a:rPr lang="fr-CH" i="1">
                        <a:latin typeface="Cambria Math" panose="02040503050406030204" pitchFamily="18" charset="0"/>
                        <a:ea typeface="Cambria Math" panose="02040503050406030204" pitchFamily="18" charset="0"/>
                      </a:rPr>
                      <m:t>𝛼</m:t>
                    </m:r>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𝑒</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𝑚</m:t>
                        </m:r>
                      </m:num>
                      <m:den>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m:t>
                        </m:r>
                        <m:r>
                          <a:rPr lang="fr-CH" i="1" smtClean="0">
                            <a:latin typeface="Cambria Math" panose="02040503050406030204" pitchFamily="18" charset="0"/>
                            <a:ea typeface="Cambria Math" panose="02040503050406030204" pitchFamily="18" charset="0"/>
                            <a:cs typeface="Arial" panose="020B0604020202020204" pitchFamily="34" charset="0"/>
                          </a:rPr>
                          <m:t>𝛾</m:t>
                        </m:r>
                      </m:den>
                    </m:f>
                  </m:oMath>
                </a14:m>
                <a:r>
                  <a:rPr lang="fr-CH" dirty="0">
                    <a:latin typeface="Arial" panose="020B0604020202020204" pitchFamily="34" charset="0"/>
                    <a:cs typeface="Arial" panose="020B0604020202020204" pitchFamily="34" charset="0"/>
                  </a:rPr>
                  <a:t> . La polarisation totale est donc: </a:t>
                </a:r>
                <a:r>
                  <a:rPr lang="fr-CH" i="1" dirty="0">
                    <a:latin typeface="Arial" panose="020B0604020202020204" pitchFamily="34" charset="0"/>
                    <a:cs typeface="Arial" panose="020B0604020202020204" pitchFamily="34" charset="0"/>
                  </a:rPr>
                  <a:t>P </a:t>
                </a:r>
                <a:r>
                  <a:rPr lang="fr-CH" dirty="0">
                    <a:latin typeface="Arial" panose="020B0604020202020204" pitchFamily="34" charset="0"/>
                    <a:cs typeface="Arial" panose="020B0604020202020204" pitchFamily="34" charset="0"/>
                  </a:rPr>
                  <a:t>= </a:t>
                </a:r>
                <a:r>
                  <a:rPr lang="fr-CH" i="1" dirty="0">
                    <a:latin typeface="Arial" panose="020B0604020202020204" pitchFamily="34" charset="0"/>
                    <a:cs typeface="Arial" panose="020B0604020202020204" pitchFamily="34" charset="0"/>
                  </a:rPr>
                  <a:t>Np</a:t>
                </a:r>
                <a:r>
                  <a:rPr lang="fr-CH" baseline="-25000" dirty="0">
                    <a:latin typeface="Arial" panose="020B0604020202020204" pitchFamily="34" charset="0"/>
                    <a:cs typeface="Arial" panose="020B0604020202020204" pitchFamily="34" charset="0"/>
                  </a:rPr>
                  <a:t>0</a:t>
                </a:r>
                <a:r>
                  <a:rPr lang="fr-CH" dirty="0">
                    <a:latin typeface="Arial" panose="020B0604020202020204" pitchFamily="34" charset="0"/>
                    <a:cs typeface="Arial" panose="020B0604020202020204" pitchFamily="34" charset="0"/>
                  </a:rPr>
                  <a:t> = </a:t>
                </a:r>
                <a:r>
                  <a:rPr lang="fr-CH" i="1" dirty="0" err="1">
                    <a:latin typeface="Arial" panose="020B0604020202020204" pitchFamily="34" charset="0"/>
                    <a:cs typeface="Arial" panose="020B0604020202020204" pitchFamily="34" charset="0"/>
                  </a:rPr>
                  <a:t>N</a:t>
                </a:r>
                <a:r>
                  <a:rPr lang="fr-CH" dirty="0" err="1">
                    <a:latin typeface="Symbol" pitchFamily="2" charset="2"/>
                    <a:cs typeface="Arial" panose="020B0604020202020204" pitchFamily="34" charset="0"/>
                  </a:rPr>
                  <a:t>a</a:t>
                </a:r>
                <a:r>
                  <a:rPr lang="fr-CH" i="1" dirty="0" err="1">
                    <a:latin typeface="Arial" panose="020B0604020202020204" pitchFamily="34" charset="0"/>
                    <a:cs typeface="Arial" panose="020B0604020202020204" pitchFamily="34" charset="0"/>
                  </a:rPr>
                  <a:t>E</a:t>
                </a:r>
                <a:r>
                  <a:rPr lang="fr-CH" baseline="-25000" dirty="0" err="1">
                    <a:latin typeface="Arial" panose="020B0604020202020204" pitchFamily="34" charset="0"/>
                    <a:cs typeface="Arial" panose="020B0604020202020204" pitchFamily="34" charset="0"/>
                  </a:rPr>
                  <a:t>tot</a:t>
                </a:r>
                <a:endParaRPr lang="fr-CH" baseline="-25000"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Pour calculer </a:t>
                </a:r>
                <a:r>
                  <a:rPr lang="fr-CH" i="1" dirty="0">
                    <a:latin typeface="Arial" panose="020B0604020202020204" pitchFamily="34" charset="0"/>
                    <a:cs typeface="Arial" panose="020B0604020202020204" pitchFamily="34" charset="0"/>
                  </a:rPr>
                  <a:t>P</a:t>
                </a:r>
                <a:r>
                  <a:rPr lang="fr-CH" dirty="0">
                    <a:latin typeface="Arial" panose="020B0604020202020204" pitchFamily="34" charset="0"/>
                    <a:cs typeface="Arial" panose="020B0604020202020204" pitchFamily="34" charset="0"/>
                  </a:rPr>
                  <a:t>, on divise l’espace en deux parties, par une petite "sphère d’influence" (des atomes voisins).</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En dehors de la sphère, la polarisation est constante (</a:t>
                </a:r>
                <a:r>
                  <a:rPr lang="fr-CH" i="1" dirty="0">
                    <a:latin typeface="Arial" panose="020B0604020202020204" pitchFamily="34" charset="0"/>
                    <a:cs typeface="Arial" panose="020B0604020202020204" pitchFamily="34" charset="0"/>
                  </a:rPr>
                  <a:t>P</a:t>
                </a:r>
                <a:r>
                  <a:rPr lang="fr-CH" dirty="0">
                    <a:latin typeface="Arial" panose="020B0604020202020204" pitchFamily="34" charset="0"/>
                    <a:cs typeface="Arial" panose="020B0604020202020204" pitchFamily="34" charset="0"/>
                  </a:rPr>
                  <a:t>). A l’intérieur, l’influence des autres atomes se neutralise mutuellement par la symétrie sphérique; on peut donc regarder cette sphère comme vide.</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La polarisation de la matière externe induit des charges sur le bord de la sphère, leur densité est: </a:t>
                </a:r>
                <a:r>
                  <a:rPr lang="fr-CH" dirty="0">
                    <a:latin typeface="Symbol" pitchFamily="2" charset="2"/>
                    <a:cs typeface="Arial" panose="020B0604020202020204" pitchFamily="34" charset="0"/>
                  </a:rPr>
                  <a:t>s</a:t>
                </a:r>
                <a:r>
                  <a:rPr lang="fr-CH" dirty="0">
                    <a:latin typeface="Arial" panose="020B0604020202020204" pitchFamily="34" charset="0"/>
                    <a:cs typeface="Arial" panose="020B0604020202020204" pitchFamily="34" charset="0"/>
                  </a:rPr>
                  <a:t>(</a:t>
                </a:r>
                <a:r>
                  <a:rPr lang="fr-CH" dirty="0">
                    <a:latin typeface="Symbol" pitchFamily="2" charset="2"/>
                    <a:cs typeface="Arial" panose="020B0604020202020204" pitchFamily="34" charset="0"/>
                  </a:rPr>
                  <a:t>q</a:t>
                </a:r>
                <a:r>
                  <a:rPr lang="fr-CH" dirty="0">
                    <a:latin typeface="Arial" panose="020B0604020202020204" pitchFamily="34" charset="0"/>
                    <a:cs typeface="Arial" panose="020B0604020202020204" pitchFamily="34" charset="0"/>
                  </a:rPr>
                  <a:t>) = -</a:t>
                </a:r>
                <a:r>
                  <a:rPr lang="fr-CH" i="1" dirty="0" err="1">
                    <a:latin typeface="Arial" panose="020B0604020202020204" pitchFamily="34" charset="0"/>
                    <a:cs typeface="Arial" panose="020B0604020202020204" pitchFamily="34" charset="0"/>
                  </a:rPr>
                  <a:t>P</a:t>
                </a:r>
                <a:r>
                  <a:rPr lang="fr-CH" dirty="0" err="1">
                    <a:latin typeface="Arial" panose="020B0604020202020204" pitchFamily="34" charset="0"/>
                    <a:cs typeface="Arial" panose="020B0604020202020204" pitchFamily="34" charset="0"/>
                  </a:rPr>
                  <a:t>cos</a:t>
                </a:r>
                <a:r>
                  <a:rPr lang="fr-CH" dirty="0">
                    <a:latin typeface="Arial" panose="020B0604020202020204" pitchFamily="34" charset="0"/>
                    <a:cs typeface="Arial" panose="020B0604020202020204" pitchFamily="34" charset="0"/>
                  </a:rPr>
                  <a:t>(</a:t>
                </a:r>
                <a:r>
                  <a:rPr lang="fr-CH" dirty="0">
                    <a:latin typeface="Symbol" pitchFamily="2" charset="2"/>
                    <a:cs typeface="Arial" panose="020B0604020202020204" pitchFamily="34" charset="0"/>
                  </a:rPr>
                  <a:t>q</a:t>
                </a:r>
                <a:r>
                  <a:rPr lang="fr-CH" dirty="0">
                    <a:latin typeface="Arial" panose="020B0604020202020204" pitchFamily="34" charset="0"/>
                    <a:cs typeface="Arial" panose="020B0604020202020204" pitchFamily="34" charset="0"/>
                  </a:rPr>
                  <a:t>) .</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La contribution des charges au champ électrique est: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𝑖𝑛𝑡</m:t>
                        </m:r>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𝑧</m:t>
                        </m:r>
                      </m:sub>
                    </m:sSub>
                    <m:r>
                      <a:rPr lang="fr-CH" i="1">
                        <a:latin typeface="Cambria Math" panose="02040503050406030204" pitchFamily="18" charset="0"/>
                        <a:cs typeface="Arial" panose="020B0604020202020204" pitchFamily="34" charset="0"/>
                      </a:rPr>
                      <m:t>=</m:t>
                    </m:r>
                    <m:nary>
                      <m:naryPr>
                        <m:chr m:val="∬"/>
                        <m:limLoc m:val="undOvr"/>
                        <m:subHide m:val="on"/>
                        <m:supHide m:val="on"/>
                        <m:ctrlPr>
                          <a:rPr lang="fr-CH" i="1">
                            <a:latin typeface="Cambria Math" panose="02040503050406030204" pitchFamily="18" charset="0"/>
                            <a:cs typeface="Arial" panose="020B0604020202020204" pitchFamily="34" charset="0"/>
                          </a:rPr>
                        </m:ctrlPr>
                      </m:naryPr>
                      <m:sub/>
                      <m:sup/>
                      <m:e>
                        <m:f>
                          <m:fPr>
                            <m:ctrlPr>
                              <a:rPr lang="fr-CH" i="1">
                                <a:latin typeface="Cambria Math" panose="02040503050406030204" pitchFamily="18" charset="0"/>
                                <a:ea typeface="Cambria Math" panose="02040503050406030204" pitchFamily="18" charset="0"/>
                                <a:cs typeface="Arial" panose="020B0604020202020204" pitchFamily="34" charset="0"/>
                              </a:rPr>
                            </m:ctrlPr>
                          </m:fPr>
                          <m:num>
                            <m:r>
                              <a:rPr lang="fr-CH" i="1">
                                <a:latin typeface="Cambria Math" panose="02040503050406030204" pitchFamily="18" charset="0"/>
                                <a:ea typeface="Cambria Math" panose="02040503050406030204" pitchFamily="18" charset="0"/>
                                <a:cs typeface="Arial" panose="020B0604020202020204" pitchFamily="34" charset="0"/>
                              </a:rPr>
                              <m:t>𝜎</m:t>
                            </m:r>
                            <m:r>
                              <a:rPr lang="fr-CH" i="1">
                                <a:latin typeface="Cambria Math" panose="02040503050406030204" pitchFamily="18" charset="0"/>
                                <a:ea typeface="Cambria Math" panose="02040503050406030204" pitchFamily="18" charset="0"/>
                                <a:cs typeface="Arial" panose="020B0604020202020204" pitchFamily="34" charset="0"/>
                              </a:rPr>
                              <m:t>∙</m:t>
                            </m:r>
                            <m:acc>
                              <m:accPr>
                                <m:chr m:val="̂"/>
                                <m:ctrlPr>
                                  <a:rPr lang="fr-CH" i="1">
                                    <a:latin typeface="Cambria Math" panose="02040503050406030204" pitchFamily="18" charset="0"/>
                                    <a:ea typeface="Cambria Math" panose="02040503050406030204" pitchFamily="18" charset="0"/>
                                    <a:cs typeface="Arial" panose="020B0604020202020204" pitchFamily="34" charset="0"/>
                                  </a:rPr>
                                </m:ctrlPr>
                              </m:accPr>
                              <m:e>
                                <m:r>
                                  <a:rPr lang="fr-CH" i="1">
                                    <a:latin typeface="Cambria Math" panose="02040503050406030204" pitchFamily="18" charset="0"/>
                                    <a:ea typeface="Cambria Math" panose="02040503050406030204" pitchFamily="18" charset="0"/>
                                    <a:cs typeface="Arial" panose="020B0604020202020204" pitchFamily="34" charset="0"/>
                                  </a:rPr>
                                  <m:t>𝑛</m:t>
                                </m:r>
                              </m:e>
                            </m:acc>
                          </m:num>
                          <m:den>
                            <m:r>
                              <a:rPr lang="fr-CH" i="1">
                                <a:latin typeface="Cambria Math" panose="02040503050406030204" pitchFamily="18" charset="0"/>
                                <a:ea typeface="Cambria Math" panose="02040503050406030204" pitchFamily="18" charset="0"/>
                                <a:cs typeface="Arial" panose="020B0604020202020204" pitchFamily="34" charset="0"/>
                              </a:rPr>
                              <m:t>4</m:t>
                            </m:r>
                            <m:r>
                              <a:rPr lang="fr-CH" i="1">
                                <a:latin typeface="Cambria Math" panose="02040503050406030204" pitchFamily="18" charset="0"/>
                                <a:ea typeface="Cambria Math" panose="02040503050406030204" pitchFamily="18" charset="0"/>
                                <a:cs typeface="Arial" panose="020B0604020202020204" pitchFamily="34" charset="0"/>
                              </a:rPr>
                              <m:t>𝜋</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𝜀</m:t>
                                </m:r>
                              </m:e>
                              <m:sub>
                                <m:r>
                                  <a:rPr lang="fr-CH" i="1">
                                    <a:latin typeface="Cambria Math" panose="02040503050406030204" pitchFamily="18" charset="0"/>
                                    <a:ea typeface="Cambria Math" panose="02040503050406030204" pitchFamily="18" charset="0"/>
                                    <a:cs typeface="Arial" panose="020B0604020202020204" pitchFamily="34" charset="0"/>
                                  </a:rPr>
                                  <m:t>0</m:t>
                                </m:r>
                              </m:sub>
                            </m:sSub>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𝑟</m:t>
                                </m:r>
                              </m:e>
                              <m:sup>
                                <m:r>
                                  <a:rPr lang="fr-CH" i="1">
                                    <a:latin typeface="Cambria Math" panose="02040503050406030204" pitchFamily="18" charset="0"/>
                                    <a:ea typeface="Cambria Math" panose="02040503050406030204" pitchFamily="18" charset="0"/>
                                    <a:cs typeface="Arial" panose="020B0604020202020204" pitchFamily="34" charset="0"/>
                                  </a:rPr>
                                  <m:t>2</m:t>
                                </m:r>
                              </m:sup>
                            </m:sSup>
                          </m:den>
                        </m:f>
                        <m:r>
                          <a:rPr lang="fr-CH" i="1">
                            <a:latin typeface="Cambria Math" panose="02040503050406030204" pitchFamily="18" charset="0"/>
                            <a:ea typeface="Cambria Math" panose="02040503050406030204" pitchFamily="18" charset="0"/>
                            <a:cs typeface="Arial" panose="020B0604020202020204" pitchFamily="34" charset="0"/>
                          </a:rPr>
                          <m:t>𝑑</m:t>
                        </m:r>
                        <m:r>
                          <m:rPr>
                            <m:sty m:val="p"/>
                          </m:rPr>
                          <a:rPr lang="el-GR" i="1">
                            <a:latin typeface="Cambria Math" panose="02040503050406030204" pitchFamily="18" charset="0"/>
                            <a:ea typeface="Cambria Math" panose="02040503050406030204" pitchFamily="18" charset="0"/>
                            <a:cs typeface="Arial" panose="020B0604020202020204" pitchFamily="34" charset="0"/>
                          </a:rPr>
                          <m:t>Ω</m:t>
                        </m:r>
                      </m:e>
                    </m:nary>
                    <m:r>
                      <a:rPr lang="fr-CH" i="1">
                        <a:latin typeface="Cambria Math" panose="02040503050406030204" pitchFamily="18" charset="0"/>
                        <a:cs typeface="Arial" panose="020B0604020202020204" pitchFamily="34" charset="0"/>
                      </a:rPr>
                      <m:t>=</m:t>
                    </m:r>
                    <m:nary>
                      <m:naryPr>
                        <m:chr m:val="∬"/>
                        <m:limLoc m:val="undOvr"/>
                        <m:subHide m:val="on"/>
                        <m:supHide m:val="on"/>
                        <m:ctrlPr>
                          <a:rPr lang="fr-CH" i="1">
                            <a:latin typeface="Cambria Math" panose="02040503050406030204" pitchFamily="18" charset="0"/>
                            <a:cs typeface="Arial" panose="020B0604020202020204" pitchFamily="34" charset="0"/>
                          </a:rPr>
                        </m:ctrlPr>
                      </m:naryPr>
                      <m:sub/>
                      <m:sup/>
                      <m:e>
                        <m:f>
                          <m:fPr>
                            <m:ctrlPr>
                              <a:rPr lang="fr-CH" i="1">
                                <a:latin typeface="Cambria Math" panose="02040503050406030204" pitchFamily="18" charset="0"/>
                                <a:ea typeface="Cambria Math" panose="02040503050406030204" pitchFamily="18" charset="0"/>
                                <a:cs typeface="Arial" panose="020B0604020202020204" pitchFamily="34" charset="0"/>
                              </a:rPr>
                            </m:ctrlPr>
                          </m:fPr>
                          <m:num>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𝜎</m:t>
                            </m:r>
                          </m:num>
                          <m:den>
                            <m:r>
                              <a:rPr lang="fr-CH" i="1">
                                <a:latin typeface="Cambria Math" panose="02040503050406030204" pitchFamily="18" charset="0"/>
                                <a:ea typeface="Cambria Math" panose="02040503050406030204" pitchFamily="18" charset="0"/>
                                <a:cs typeface="Arial" panose="020B0604020202020204" pitchFamily="34" charset="0"/>
                              </a:rPr>
                              <m:t>4</m:t>
                            </m:r>
                            <m:r>
                              <a:rPr lang="fr-CH" i="1">
                                <a:latin typeface="Cambria Math" panose="02040503050406030204" pitchFamily="18" charset="0"/>
                                <a:ea typeface="Cambria Math" panose="02040503050406030204" pitchFamily="18" charset="0"/>
                                <a:cs typeface="Arial" panose="020B0604020202020204" pitchFamily="34" charset="0"/>
                              </a:rPr>
                              <m:t>𝜋</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𝜀</m:t>
                                </m:r>
                              </m:e>
                              <m:sub>
                                <m:r>
                                  <a:rPr lang="fr-CH" i="1">
                                    <a:latin typeface="Cambria Math" panose="02040503050406030204" pitchFamily="18" charset="0"/>
                                    <a:ea typeface="Cambria Math" panose="02040503050406030204" pitchFamily="18" charset="0"/>
                                    <a:cs typeface="Arial" panose="020B0604020202020204" pitchFamily="34" charset="0"/>
                                  </a:rPr>
                                  <m:t>0</m:t>
                                </m:r>
                              </m:sub>
                            </m:sSub>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𝑟</m:t>
                                </m:r>
                              </m:e>
                              <m:sup>
                                <m:r>
                                  <a:rPr lang="fr-CH" i="1">
                                    <a:latin typeface="Cambria Math" panose="02040503050406030204" pitchFamily="18" charset="0"/>
                                    <a:ea typeface="Cambria Math" panose="02040503050406030204" pitchFamily="18" charset="0"/>
                                    <a:cs typeface="Arial" panose="020B0604020202020204" pitchFamily="34" charset="0"/>
                                  </a:rPr>
                                  <m:t>2</m:t>
                                </m:r>
                              </m:sup>
                            </m:sSup>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r>
                              <a:rPr lang="fr-CH" i="1">
                                <a:latin typeface="Cambria Math" panose="02040503050406030204" pitchFamily="18" charset="0"/>
                                <a:ea typeface="Cambria Math" panose="02040503050406030204" pitchFamily="18" charset="0"/>
                                <a:cs typeface="Arial" panose="020B0604020202020204" pitchFamily="34" charset="0"/>
                              </a:rPr>
                              <m:t>𝜃</m:t>
                            </m:r>
                          </m:e>
                        </m:func>
                        <m:r>
                          <a:rPr lang="fr-CH" i="1">
                            <a:latin typeface="Cambria Math" panose="02040503050406030204" pitchFamily="18" charset="0"/>
                            <a:ea typeface="Cambria Math" panose="02040503050406030204" pitchFamily="18" charset="0"/>
                            <a:cs typeface="Arial" panose="020B0604020202020204" pitchFamily="34" charset="0"/>
                          </a:rPr>
                          <m:t>𝑑</m:t>
                        </m:r>
                        <m:r>
                          <m:rPr>
                            <m:sty m:val="p"/>
                          </m:rPr>
                          <a:rPr lang="el-GR" i="1">
                            <a:latin typeface="Cambria Math" panose="02040503050406030204" pitchFamily="18" charset="0"/>
                            <a:ea typeface="Cambria Math" panose="02040503050406030204" pitchFamily="18" charset="0"/>
                            <a:cs typeface="Arial" panose="020B0604020202020204" pitchFamily="34" charset="0"/>
                          </a:rPr>
                          <m:t>Ω</m:t>
                        </m:r>
                      </m:e>
                    </m:nary>
                  </m:oMath>
                </a14:m>
                <a:r>
                  <a:rPr lang="fr-CH" dirty="0">
                    <a:latin typeface="Arial" panose="020B0604020202020204" pitchFamily="34" charset="0"/>
                    <a:cs typeface="Arial" panose="020B0604020202020204" pitchFamily="34" charset="0"/>
                  </a:rPr>
                  <a:t> </a:t>
                </a:r>
              </a:p>
              <a:p>
                <a:pPr>
                  <a:lnSpc>
                    <a:spcPct val="120000"/>
                  </a:lnSpc>
                </a:pPr>
                <a:r>
                  <a:rPr lang="fr-CH" dirty="0">
                    <a:latin typeface="Arial" panose="020B0604020202020204" pitchFamily="34" charset="0"/>
                    <a:cs typeface="Arial" panose="020B0604020202020204" pitchFamily="34" charset="0"/>
                  </a:rPr>
                  <a:t>     (z=axe de la polarisation), ce qui donne: </a:t>
                </a:r>
              </a:p>
              <a:p>
                <a:pPr>
                  <a:lnSpc>
                    <a:spcPct val="120000"/>
                  </a:lnSpc>
                </a:pPr>
                <a:r>
                  <a:rPr lang="fr-CH" dirty="0">
                    <a:latin typeface="Arial" panose="020B0604020202020204" pitchFamily="34" charset="0"/>
                    <a:cs typeface="Arial" panose="020B0604020202020204" pitchFamily="34" charset="0"/>
                  </a:rPr>
                  <a: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𝑖𝑛𝑡</m:t>
                        </m:r>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𝑧</m:t>
                        </m:r>
                      </m:sub>
                    </m:sSub>
                    <m:r>
                      <a:rPr lang="fr-CH" i="1">
                        <a:latin typeface="Cambria Math" panose="02040503050406030204" pitchFamily="18" charset="0"/>
                        <a:cs typeface="Arial" panose="020B0604020202020204" pitchFamily="34" charset="0"/>
                      </a:rPr>
                      <m:t>=</m:t>
                    </m:r>
                    <m:nary>
                      <m:naryPr>
                        <m:chr m:val="∬"/>
                        <m:limLoc m:val="undOvr"/>
                        <m:subHide m:val="on"/>
                        <m:supHide m:val="on"/>
                        <m:ctrlPr>
                          <a:rPr lang="fr-CH" i="1">
                            <a:latin typeface="Cambria Math" panose="02040503050406030204" pitchFamily="18" charset="0"/>
                            <a:cs typeface="Arial" panose="020B0604020202020204" pitchFamily="34" charset="0"/>
                          </a:rPr>
                        </m:ctrlPr>
                      </m:naryPr>
                      <m:sub/>
                      <m:sup/>
                      <m:e>
                        <m:f>
                          <m:fPr>
                            <m:ctrlPr>
                              <a:rPr lang="fr-CH" i="1">
                                <a:latin typeface="Cambria Math" panose="02040503050406030204" pitchFamily="18" charset="0"/>
                                <a:ea typeface="Cambria Math" panose="02040503050406030204" pitchFamily="18" charset="0"/>
                                <a:cs typeface="Arial" panose="020B0604020202020204" pitchFamily="34" charset="0"/>
                              </a:rPr>
                            </m:ctrlPr>
                          </m:fPr>
                          <m:num>
                            <m:r>
                              <a:rPr lang="fr-CH" i="1">
                                <a:latin typeface="Cambria Math" panose="02040503050406030204" pitchFamily="18" charset="0"/>
                                <a:ea typeface="Cambria Math" panose="02040503050406030204" pitchFamily="18" charset="0"/>
                                <a:cs typeface="Arial" panose="020B0604020202020204" pitchFamily="34" charset="0"/>
                              </a:rPr>
                              <m:t>𝑃</m:t>
                            </m:r>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r>
                                  <a:rPr lang="fr-CH" i="1">
                                    <a:latin typeface="Cambria Math" panose="02040503050406030204" pitchFamily="18" charset="0"/>
                                    <a:ea typeface="Cambria Math" panose="02040503050406030204" pitchFamily="18" charset="0"/>
                                    <a:cs typeface="Arial" panose="020B0604020202020204" pitchFamily="34" charset="0"/>
                                  </a:rPr>
                                  <m:t>𝜃</m:t>
                                </m:r>
                              </m:e>
                            </m:func>
                          </m:num>
                          <m:den>
                            <m:r>
                              <a:rPr lang="fr-CH" i="1">
                                <a:latin typeface="Cambria Math" panose="02040503050406030204" pitchFamily="18" charset="0"/>
                                <a:ea typeface="Cambria Math" panose="02040503050406030204" pitchFamily="18" charset="0"/>
                                <a:cs typeface="Arial" panose="020B0604020202020204" pitchFamily="34" charset="0"/>
                              </a:rPr>
                              <m:t>4</m:t>
                            </m:r>
                            <m:r>
                              <a:rPr lang="fr-CH" i="1">
                                <a:latin typeface="Cambria Math" panose="02040503050406030204" pitchFamily="18" charset="0"/>
                                <a:ea typeface="Cambria Math" panose="02040503050406030204" pitchFamily="18" charset="0"/>
                                <a:cs typeface="Arial" panose="020B0604020202020204" pitchFamily="34" charset="0"/>
                              </a:rPr>
                              <m:t>𝜋</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𝜀</m:t>
                                </m:r>
                              </m:e>
                              <m:sub>
                                <m:r>
                                  <a:rPr lang="fr-CH" i="1">
                                    <a:latin typeface="Cambria Math" panose="02040503050406030204" pitchFamily="18" charset="0"/>
                                    <a:ea typeface="Cambria Math" panose="02040503050406030204" pitchFamily="18" charset="0"/>
                                    <a:cs typeface="Arial" panose="020B0604020202020204" pitchFamily="34" charset="0"/>
                                  </a:rPr>
                                  <m:t>0</m:t>
                                </m:r>
                              </m:sub>
                            </m:sSub>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𝑟</m:t>
                                </m:r>
                              </m:e>
                              <m:sup>
                                <m:r>
                                  <a:rPr lang="fr-CH" i="1">
                                    <a:latin typeface="Cambria Math" panose="02040503050406030204" pitchFamily="18" charset="0"/>
                                    <a:ea typeface="Cambria Math" panose="02040503050406030204" pitchFamily="18" charset="0"/>
                                    <a:cs typeface="Arial" panose="020B0604020202020204" pitchFamily="34" charset="0"/>
                                  </a:rPr>
                                  <m:t>2</m:t>
                                </m:r>
                              </m:sup>
                            </m:sSup>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r>
                              <a:rPr lang="fr-CH" i="1">
                                <a:latin typeface="Cambria Math" panose="02040503050406030204" pitchFamily="18" charset="0"/>
                                <a:ea typeface="Cambria Math" panose="02040503050406030204" pitchFamily="18" charset="0"/>
                                <a:cs typeface="Arial" panose="020B0604020202020204" pitchFamily="34" charset="0"/>
                              </a:rPr>
                              <m:t>𝜃</m:t>
                            </m:r>
                          </m:e>
                        </m:func>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𝑟</m:t>
                            </m:r>
                          </m:e>
                          <m:sup>
                            <m:r>
                              <a:rPr lang="fr-CH" i="1">
                                <a:latin typeface="Cambria Math" panose="02040503050406030204" pitchFamily="18" charset="0"/>
                                <a:ea typeface="Cambria Math" panose="02040503050406030204" pitchFamily="18" charset="0"/>
                                <a:cs typeface="Arial" panose="020B0604020202020204" pitchFamily="34" charset="0"/>
                              </a:rPr>
                              <m:t>2</m:t>
                            </m:r>
                          </m:sup>
                        </m:sSup>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r>
                              <a:rPr lang="fr-CH" i="1">
                                <a:latin typeface="Cambria Math" panose="02040503050406030204" pitchFamily="18" charset="0"/>
                                <a:ea typeface="Cambria Math" panose="02040503050406030204" pitchFamily="18" charset="0"/>
                                <a:cs typeface="Arial" panose="020B0604020202020204" pitchFamily="34" charset="0"/>
                              </a:rPr>
                              <m:t>𝜃</m:t>
                            </m:r>
                          </m:e>
                        </m:func>
                        <m:r>
                          <a:rPr lang="fr-CH" i="1">
                            <a:latin typeface="Cambria Math" panose="02040503050406030204" pitchFamily="18" charset="0"/>
                            <a:ea typeface="Cambria Math" panose="02040503050406030204" pitchFamily="18" charset="0"/>
                            <a:cs typeface="Arial" panose="020B0604020202020204" pitchFamily="34" charset="0"/>
                          </a:rPr>
                          <m:t>𝑑</m:t>
                        </m:r>
                        <m:r>
                          <a:rPr lang="fr-CH" i="1">
                            <a:latin typeface="Cambria Math" panose="02040503050406030204" pitchFamily="18" charset="0"/>
                            <a:ea typeface="Cambria Math" panose="02040503050406030204" pitchFamily="18" charset="0"/>
                            <a:cs typeface="Arial" panose="020B0604020202020204" pitchFamily="34" charset="0"/>
                          </a:rPr>
                          <m:t>𝜃</m:t>
                        </m:r>
                        <m:r>
                          <a:rPr lang="fr-CH" i="1">
                            <a:latin typeface="Cambria Math" panose="02040503050406030204" pitchFamily="18" charset="0"/>
                            <a:ea typeface="Cambria Math" panose="02040503050406030204" pitchFamily="18" charset="0"/>
                            <a:cs typeface="Arial" panose="020B0604020202020204" pitchFamily="34" charset="0"/>
                          </a:rPr>
                          <m:t>𝑑</m:t>
                        </m:r>
                        <m:r>
                          <a:rPr lang="fr-CH" i="1">
                            <a:latin typeface="Cambria Math" panose="02040503050406030204" pitchFamily="18" charset="0"/>
                            <a:ea typeface="Cambria Math" panose="02040503050406030204" pitchFamily="18" charset="0"/>
                            <a:cs typeface="Arial" panose="020B0604020202020204" pitchFamily="34" charset="0"/>
                          </a:rPr>
                          <m:t>𝜑</m:t>
                        </m:r>
                      </m:e>
                    </m:nary>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r>
                          <a:rPr lang="fr-CH" i="1">
                            <a:latin typeface="Cambria Math" panose="02040503050406030204" pitchFamily="18" charset="0"/>
                            <a:ea typeface="Cambria Math" panose="02040503050406030204" pitchFamily="18" charset="0"/>
                            <a:cs typeface="Arial" panose="020B0604020202020204" pitchFamily="34" charset="0"/>
                          </a:rPr>
                          <m:t>𝑃</m:t>
                        </m:r>
                      </m:num>
                      <m:den>
                        <m:r>
                          <a:rPr lang="fr-CH" i="1">
                            <a:latin typeface="Cambria Math" panose="02040503050406030204" pitchFamily="18" charset="0"/>
                            <a:ea typeface="Cambria Math" panose="02040503050406030204" pitchFamily="18" charset="0"/>
                            <a:cs typeface="Arial" panose="020B0604020202020204" pitchFamily="34" charset="0"/>
                          </a:rPr>
                          <m:t>4</m:t>
                        </m:r>
                        <m:r>
                          <a:rPr lang="fr-CH" i="1">
                            <a:latin typeface="Cambria Math" panose="02040503050406030204" pitchFamily="18" charset="0"/>
                            <a:ea typeface="Cambria Math" panose="02040503050406030204" pitchFamily="18" charset="0"/>
                            <a:cs typeface="Arial" panose="020B0604020202020204" pitchFamily="34" charset="0"/>
                          </a:rPr>
                          <m:t>𝜋</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𝜀</m:t>
                            </m:r>
                          </m:e>
                          <m:sub>
                            <m:r>
                              <a:rPr lang="fr-CH" i="1">
                                <a:latin typeface="Cambria Math" panose="02040503050406030204" pitchFamily="18" charset="0"/>
                                <a:ea typeface="Cambria Math" panose="02040503050406030204" pitchFamily="18" charset="0"/>
                                <a:cs typeface="Arial" panose="020B0604020202020204" pitchFamily="34" charset="0"/>
                              </a:rPr>
                              <m:t>0</m:t>
                            </m:r>
                          </m:sub>
                        </m:sSub>
                      </m:den>
                    </m:f>
                    <m:nary>
                      <m:naryPr>
                        <m:chr m:val="∬"/>
                        <m:limLoc m:val="undOvr"/>
                        <m:subHide m:val="on"/>
                        <m:supHide m:val="on"/>
                        <m:ctrlPr>
                          <a:rPr lang="fr-CH" i="1">
                            <a:latin typeface="Cambria Math" panose="02040503050406030204" pitchFamily="18" charset="0"/>
                            <a:ea typeface="Cambria Math" panose="02040503050406030204" pitchFamily="18" charset="0"/>
                            <a:cs typeface="Arial" panose="020B0604020202020204" pitchFamily="34" charset="0"/>
                          </a:rPr>
                        </m:ctrlPr>
                      </m:naryPr>
                      <m:sub/>
                      <m:sup/>
                      <m:e>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m:rPr>
                                    <m:sty m:val="p"/>
                                  </m:rPr>
                                  <a:rPr lang="fr-CH">
                                    <a:latin typeface="Cambria Math" panose="02040503050406030204" pitchFamily="18" charset="0"/>
                                    <a:ea typeface="Cambria Math" panose="02040503050406030204" pitchFamily="18" charset="0"/>
                                    <a:cs typeface="Arial" panose="020B0604020202020204" pitchFamily="34" charset="0"/>
                                  </a:rPr>
                                  <m:t>cos</m:t>
                                </m:r>
                              </m:e>
                              <m:sup>
                                <m:r>
                                  <a:rPr lang="fr-CH" i="1">
                                    <a:latin typeface="Cambria Math" panose="02040503050406030204" pitchFamily="18" charset="0"/>
                                    <a:ea typeface="Cambria Math" panose="02040503050406030204" pitchFamily="18" charset="0"/>
                                    <a:cs typeface="Arial" panose="020B0604020202020204" pitchFamily="34" charset="0"/>
                                  </a:rPr>
                                  <m:t>2</m:t>
                                </m:r>
                              </m:sup>
                            </m:sSup>
                          </m:fName>
                          <m:e>
                            <m:r>
                              <a:rPr lang="fr-CH" i="1">
                                <a:latin typeface="Cambria Math" panose="02040503050406030204" pitchFamily="18" charset="0"/>
                                <a:ea typeface="Cambria Math" panose="02040503050406030204" pitchFamily="18" charset="0"/>
                                <a:cs typeface="Arial" panose="020B0604020202020204" pitchFamily="34" charset="0"/>
                              </a:rPr>
                              <m:t>𝜃</m:t>
                            </m:r>
                          </m:e>
                        </m:func>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r>
                              <a:rPr lang="fr-CH" i="1">
                                <a:latin typeface="Cambria Math" panose="02040503050406030204" pitchFamily="18" charset="0"/>
                                <a:ea typeface="Cambria Math" panose="02040503050406030204" pitchFamily="18" charset="0"/>
                                <a:cs typeface="Arial" panose="020B0604020202020204" pitchFamily="34" charset="0"/>
                              </a:rPr>
                              <m:t>𝜃</m:t>
                            </m:r>
                          </m:e>
                        </m:func>
                        <m:r>
                          <a:rPr lang="fr-CH" i="1">
                            <a:latin typeface="Cambria Math" panose="02040503050406030204" pitchFamily="18" charset="0"/>
                            <a:ea typeface="Cambria Math" panose="02040503050406030204" pitchFamily="18" charset="0"/>
                            <a:cs typeface="Arial" panose="020B0604020202020204" pitchFamily="34" charset="0"/>
                          </a:rPr>
                          <m:t>𝑑</m:t>
                        </m:r>
                        <m:r>
                          <a:rPr lang="fr-CH" i="1">
                            <a:latin typeface="Cambria Math" panose="02040503050406030204" pitchFamily="18" charset="0"/>
                            <a:ea typeface="Cambria Math" panose="02040503050406030204" pitchFamily="18" charset="0"/>
                            <a:cs typeface="Arial" panose="020B0604020202020204" pitchFamily="34" charset="0"/>
                          </a:rPr>
                          <m:t>𝜃</m:t>
                        </m:r>
                        <m:r>
                          <a:rPr lang="fr-CH" i="1">
                            <a:latin typeface="Cambria Math" panose="02040503050406030204" pitchFamily="18" charset="0"/>
                            <a:ea typeface="Cambria Math" panose="02040503050406030204" pitchFamily="18" charset="0"/>
                            <a:cs typeface="Arial" panose="020B0604020202020204" pitchFamily="34" charset="0"/>
                          </a:rPr>
                          <m:t>𝑑</m:t>
                        </m:r>
                        <m:r>
                          <a:rPr lang="fr-CH" i="1">
                            <a:latin typeface="Cambria Math" panose="02040503050406030204" pitchFamily="18" charset="0"/>
                            <a:ea typeface="Cambria Math" panose="02040503050406030204" pitchFamily="18" charset="0"/>
                            <a:cs typeface="Arial" panose="020B0604020202020204" pitchFamily="34" charset="0"/>
                          </a:rPr>
                          <m:t>𝜑</m:t>
                        </m:r>
                      </m:e>
                    </m:nary>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r>
                          <a:rPr lang="fr-CH" i="1">
                            <a:latin typeface="Cambria Math" panose="02040503050406030204" pitchFamily="18" charset="0"/>
                            <a:ea typeface="Cambria Math" panose="02040503050406030204" pitchFamily="18" charset="0"/>
                            <a:cs typeface="Arial" panose="020B0604020202020204" pitchFamily="34" charset="0"/>
                          </a:rPr>
                          <m:t>𝑃</m:t>
                        </m:r>
                      </m:num>
                      <m:den>
                        <m:r>
                          <a:rPr lang="fr-CH" i="1">
                            <a:latin typeface="Cambria Math" panose="02040503050406030204" pitchFamily="18" charset="0"/>
                            <a:ea typeface="Cambria Math" panose="02040503050406030204" pitchFamily="18" charset="0"/>
                            <a:cs typeface="Arial" panose="020B0604020202020204" pitchFamily="34" charset="0"/>
                          </a:rPr>
                          <m:t>3</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𝜀</m:t>
                            </m:r>
                          </m:e>
                          <m:sub>
                            <m:r>
                              <a:rPr lang="fr-CH" i="1">
                                <a:latin typeface="Cambria Math" panose="02040503050406030204" pitchFamily="18" charset="0"/>
                                <a:ea typeface="Cambria Math" panose="02040503050406030204" pitchFamily="18" charset="0"/>
                                <a:cs typeface="Arial" panose="020B0604020202020204" pitchFamily="34" charset="0"/>
                              </a:rPr>
                              <m:t>0</m:t>
                            </m:r>
                          </m:sub>
                        </m:sSub>
                      </m:den>
                    </m:f>
                  </m:oMath>
                </a14:m>
                <a:endParaRPr lang="fr-CH"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On a donc: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𝑡𝑜𝑡</m:t>
                        </m:r>
                      </m:sub>
                    </m:sSub>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𝑃</m:t>
                        </m:r>
                      </m:num>
                      <m:den>
                        <m:r>
                          <a:rPr lang="fr-CH" i="1">
                            <a:latin typeface="Cambria Math" panose="02040503050406030204" pitchFamily="18" charset="0"/>
                            <a:cs typeface="Arial" panose="020B0604020202020204" pitchFamily="34" charset="0"/>
                          </a:rPr>
                          <m:t>𝑁</m:t>
                        </m:r>
                        <m:r>
                          <a:rPr lang="fr-CH" i="1">
                            <a:latin typeface="Cambria Math" panose="02040503050406030204" pitchFamily="18" charset="0"/>
                            <a:ea typeface="Cambria Math" panose="02040503050406030204" pitchFamily="18" charset="0"/>
                            <a:cs typeface="Arial" panose="020B0604020202020204" pitchFamily="34" charset="0"/>
                          </a:rPr>
                          <m:t>𝛼</m:t>
                        </m:r>
                      </m:den>
                    </m:f>
                    <m:r>
                      <a:rPr lang="fr-CH" i="1">
                        <a:latin typeface="Cambria Math" panose="02040503050406030204" pitchFamily="18" charset="0"/>
                        <a:cs typeface="Arial" panose="020B0604020202020204" pitchFamily="34" charset="0"/>
                      </a:rPr>
                      <m:t>=</m:t>
                    </m:r>
                    <m:r>
                      <a:rPr lang="fr-CH" b="0" i="1" smtClean="0">
                        <a:latin typeface="Cambria Math" panose="02040503050406030204" pitchFamily="18" charset="0"/>
                        <a:cs typeface="Arial" panose="020B0604020202020204" pitchFamily="34" charset="0"/>
                      </a:rPr>
                      <m:t>𝐸</m:t>
                    </m:r>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𝑃</m:t>
                        </m:r>
                      </m:num>
                      <m:den>
                        <m:r>
                          <a:rPr lang="fr-CH" i="1">
                            <a:latin typeface="Cambria Math" panose="02040503050406030204" pitchFamily="18" charset="0"/>
                            <a:cs typeface="Arial" panose="020B0604020202020204" pitchFamily="34" charset="0"/>
                          </a:rPr>
                          <m:t>3</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den>
                    </m:f>
                  </m:oMath>
                </a14:m>
                <a:r>
                  <a:rPr lang="fr-CH" dirty="0">
                    <a:latin typeface="Arial" panose="020B0604020202020204" pitchFamily="34" charset="0"/>
                    <a:cs typeface="Arial" panose="020B0604020202020204" pitchFamily="34" charset="0"/>
                  </a:rPr>
                  <a:t> , ou: </a:t>
                </a:r>
                <a14:m>
                  <m:oMath xmlns:m="http://schemas.openxmlformats.org/officeDocument/2006/math">
                    <m:r>
                      <a:rPr lang="fr-CH" i="1">
                        <a:latin typeface="Cambria Math" panose="02040503050406030204" pitchFamily="18" charset="0"/>
                        <a:cs typeface="Arial" panose="020B0604020202020204" pitchFamily="34" charset="0"/>
                      </a:rPr>
                      <m:t>𝑃</m:t>
                    </m:r>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𝜒</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 </m:t>
                        </m:r>
                      </m:sub>
                    </m:sSub>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𝑁</m:t>
                        </m:r>
                        <m:r>
                          <a:rPr lang="fr-CH" i="1">
                            <a:latin typeface="Cambria Math" panose="02040503050406030204" pitchFamily="18" charset="0"/>
                            <a:ea typeface="Cambria Math" panose="02040503050406030204" pitchFamily="18" charset="0"/>
                            <a:cs typeface="Arial" panose="020B0604020202020204" pitchFamily="34" charset="0"/>
                          </a:rPr>
                          <m:t>𝛼</m:t>
                        </m:r>
                      </m:num>
                      <m:den>
                        <m:r>
                          <a:rPr lang="fr-CH" i="1">
                            <a:latin typeface="Cambria Math" panose="02040503050406030204" pitchFamily="18" charset="0"/>
                            <a:cs typeface="Arial" panose="020B0604020202020204" pitchFamily="34" charset="0"/>
                          </a:rPr>
                          <m:t>1−</m:t>
                        </m:r>
                        <m:r>
                          <a:rPr lang="fr-CH" i="1">
                            <a:latin typeface="Cambria Math" panose="02040503050406030204" pitchFamily="18" charset="0"/>
                            <a:cs typeface="Arial" panose="020B0604020202020204" pitchFamily="34" charset="0"/>
                          </a:rPr>
                          <m:t>𝑁</m:t>
                        </m:r>
                        <m:r>
                          <a:rPr lang="fr-CH" i="1">
                            <a:latin typeface="Cambria Math" panose="02040503050406030204" pitchFamily="18" charset="0"/>
                            <a:ea typeface="Cambria Math" panose="02040503050406030204" pitchFamily="18" charset="0"/>
                            <a:cs typeface="Arial" panose="020B0604020202020204" pitchFamily="34" charset="0"/>
                          </a:rPr>
                          <m:t>𝛼</m:t>
                        </m:r>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3</m:t>
                            </m:r>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den>
                    </m:f>
                    <m:r>
                      <a:rPr lang="fr-CH" i="1">
                        <a:latin typeface="Cambria Math" panose="02040503050406030204" pitchFamily="18" charset="0"/>
                        <a:ea typeface="Cambria Math" panose="02040503050406030204" pitchFamily="18" charset="0"/>
                        <a:cs typeface="Arial" panose="020B0604020202020204" pitchFamily="34" charset="0"/>
                      </a:rPr>
                      <m:t>𝐸</m:t>
                    </m:r>
                  </m:oMath>
                </a14:m>
                <a:endParaRPr lang="fr-CH"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En utilisant </a:t>
                </a:r>
                <a14:m>
                  <m:oMath xmlns:m="http://schemas.openxmlformats.org/officeDocument/2006/math">
                    <m:r>
                      <a:rPr lang="fr-CH" i="1">
                        <a:latin typeface="Cambria Math" panose="02040503050406030204" pitchFamily="18" charset="0"/>
                        <a:ea typeface="Cambria Math" panose="02040503050406030204" pitchFamily="18" charset="0"/>
                      </a:rPr>
                      <m:t>𝜀</m:t>
                    </m:r>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rPr>
                      <m:t>1+</m:t>
                    </m:r>
                    <m:r>
                      <a:rPr lang="fr-CH" i="1">
                        <a:latin typeface="Cambria Math" panose="02040503050406030204" pitchFamily="18" charset="0"/>
                        <a:ea typeface="Cambria Math" panose="02040503050406030204" pitchFamily="18" charset="0"/>
                      </a:rPr>
                      <m:t>𝜒</m:t>
                    </m:r>
                  </m:oMath>
                </a14:m>
                <a:r>
                  <a:rPr lang="fr-CH" dirty="0">
                    <a:latin typeface="Arial" panose="020B0604020202020204" pitchFamily="34" charset="0"/>
                    <a:cs typeface="Arial" panose="020B0604020202020204" pitchFamily="34" charset="0"/>
                  </a:rPr>
                  <a:t> nous obtenons: </a:t>
                </a:r>
                <a14:m>
                  <m:oMath xmlns:m="http://schemas.openxmlformats.org/officeDocument/2006/math">
                    <m:f>
                      <m:fPr>
                        <m:ctrlPr>
                          <a:rPr lang="fr-CH" sz="2800" i="1">
                            <a:latin typeface="Cambria Math" panose="02040503050406030204" pitchFamily="18" charset="0"/>
                            <a:cs typeface="Arial" panose="020B0604020202020204" pitchFamily="34" charset="0"/>
                          </a:rPr>
                        </m:ctrlPr>
                      </m:fPr>
                      <m:num>
                        <m:r>
                          <a:rPr lang="fr-CH" sz="2800" i="1">
                            <a:latin typeface="Cambria Math" panose="02040503050406030204" pitchFamily="18" charset="0"/>
                            <a:ea typeface="Cambria Math" panose="02040503050406030204" pitchFamily="18" charset="0"/>
                          </a:rPr>
                          <m:t>𝜀</m:t>
                        </m:r>
                        <m:r>
                          <a:rPr lang="fr-CH" sz="2800" i="1">
                            <a:latin typeface="Cambria Math" panose="02040503050406030204" pitchFamily="18" charset="0"/>
                            <a:ea typeface="Cambria Math" panose="02040503050406030204" pitchFamily="18" charset="0"/>
                          </a:rPr>
                          <m:t>−1</m:t>
                        </m:r>
                      </m:num>
                      <m:den>
                        <m:r>
                          <a:rPr lang="fr-CH" sz="2800" i="1">
                            <a:latin typeface="Cambria Math" panose="02040503050406030204" pitchFamily="18" charset="0"/>
                            <a:ea typeface="Cambria Math" panose="02040503050406030204" pitchFamily="18" charset="0"/>
                          </a:rPr>
                          <m:t>𝜀</m:t>
                        </m:r>
                        <m:r>
                          <a:rPr lang="fr-CH" sz="2800" i="1">
                            <a:latin typeface="Cambria Math" panose="02040503050406030204" pitchFamily="18" charset="0"/>
                            <a:ea typeface="Cambria Math" panose="02040503050406030204" pitchFamily="18" charset="0"/>
                          </a:rPr>
                          <m:t>+2</m:t>
                        </m:r>
                      </m:den>
                    </m:f>
                    <m:r>
                      <a:rPr lang="fr-CH" sz="2800" i="1">
                        <a:latin typeface="Cambria Math" panose="02040503050406030204" pitchFamily="18" charset="0"/>
                        <a:ea typeface="Cambria Math" panose="02040503050406030204" pitchFamily="18" charset="0"/>
                      </a:rPr>
                      <m:t> </m:t>
                    </m:r>
                    <m:r>
                      <a:rPr lang="fr-CH" sz="2800" i="1">
                        <a:latin typeface="Cambria Math" panose="02040503050406030204" pitchFamily="18" charset="0"/>
                        <a:cs typeface="Arial" panose="020B0604020202020204" pitchFamily="34" charset="0"/>
                      </a:rPr>
                      <m:t>=</m:t>
                    </m:r>
                    <m:f>
                      <m:fPr>
                        <m:ctrlPr>
                          <a:rPr lang="fr-CH" sz="2800" i="1">
                            <a:latin typeface="Cambria Math" panose="02040503050406030204" pitchFamily="18" charset="0"/>
                            <a:cs typeface="Arial" panose="020B0604020202020204" pitchFamily="34" charset="0"/>
                          </a:rPr>
                        </m:ctrlPr>
                      </m:fPr>
                      <m:num>
                        <m:sSup>
                          <m:sSupPr>
                            <m:ctrlPr>
                              <a:rPr lang="fr-CH" sz="2800" i="1">
                                <a:latin typeface="Cambria Math" panose="02040503050406030204" pitchFamily="18" charset="0"/>
                                <a:cs typeface="Arial" panose="020B0604020202020204" pitchFamily="34" charset="0"/>
                              </a:rPr>
                            </m:ctrlPr>
                          </m:sSupPr>
                          <m:e>
                            <m:r>
                              <a:rPr lang="fr-CH" sz="2800" i="1">
                                <a:latin typeface="Cambria Math" panose="02040503050406030204" pitchFamily="18" charset="0"/>
                                <a:cs typeface="Arial" panose="020B0604020202020204" pitchFamily="34" charset="0"/>
                              </a:rPr>
                              <m:t>𝑛</m:t>
                            </m:r>
                          </m:e>
                          <m:sup>
                            <m:r>
                              <a:rPr lang="fr-CH" sz="2800" i="1">
                                <a:latin typeface="Cambria Math" panose="02040503050406030204" pitchFamily="18" charset="0"/>
                                <a:cs typeface="Arial" panose="020B0604020202020204" pitchFamily="34" charset="0"/>
                              </a:rPr>
                              <m:t>2</m:t>
                            </m:r>
                          </m:sup>
                        </m:sSup>
                        <m:r>
                          <a:rPr lang="fr-CH" sz="2800" i="1">
                            <a:latin typeface="Cambria Math" panose="02040503050406030204" pitchFamily="18" charset="0"/>
                            <a:ea typeface="Cambria Math" panose="02040503050406030204" pitchFamily="18" charset="0"/>
                          </a:rPr>
                          <m:t>−1</m:t>
                        </m:r>
                      </m:num>
                      <m:den>
                        <m:sSup>
                          <m:sSupPr>
                            <m:ctrlPr>
                              <a:rPr lang="fr-CH" sz="2800" i="1">
                                <a:latin typeface="Cambria Math" panose="02040503050406030204" pitchFamily="18" charset="0"/>
                                <a:cs typeface="Arial" panose="020B0604020202020204" pitchFamily="34" charset="0"/>
                              </a:rPr>
                            </m:ctrlPr>
                          </m:sSupPr>
                          <m:e>
                            <m:r>
                              <a:rPr lang="fr-CH" sz="2800" i="1">
                                <a:latin typeface="Cambria Math" panose="02040503050406030204" pitchFamily="18" charset="0"/>
                                <a:cs typeface="Arial" panose="020B0604020202020204" pitchFamily="34" charset="0"/>
                              </a:rPr>
                              <m:t>𝑛</m:t>
                            </m:r>
                          </m:e>
                          <m:sup>
                            <m:r>
                              <a:rPr lang="fr-CH" sz="2800" i="1">
                                <a:latin typeface="Cambria Math" panose="02040503050406030204" pitchFamily="18" charset="0"/>
                                <a:cs typeface="Arial" panose="020B0604020202020204" pitchFamily="34" charset="0"/>
                              </a:rPr>
                              <m:t>2</m:t>
                            </m:r>
                          </m:sup>
                        </m:sSup>
                        <m:r>
                          <a:rPr lang="fr-CH" sz="2800" i="1">
                            <a:latin typeface="Cambria Math" panose="02040503050406030204" pitchFamily="18" charset="0"/>
                            <a:ea typeface="Cambria Math" panose="02040503050406030204" pitchFamily="18" charset="0"/>
                          </a:rPr>
                          <m:t>+2</m:t>
                        </m:r>
                      </m:den>
                    </m:f>
                    <m:r>
                      <a:rPr lang="fr-CH" sz="2800" i="1">
                        <a:latin typeface="Cambria Math" panose="02040503050406030204" pitchFamily="18" charset="0"/>
                        <a:ea typeface="Cambria Math" panose="02040503050406030204" pitchFamily="18" charset="0"/>
                      </a:rPr>
                      <m:t>=</m:t>
                    </m:r>
                    <m:f>
                      <m:fPr>
                        <m:ctrlPr>
                          <a:rPr lang="fr-CH" sz="2800" i="1">
                            <a:latin typeface="Cambria Math" panose="02040503050406030204" pitchFamily="18" charset="0"/>
                            <a:cs typeface="Arial" panose="020B0604020202020204" pitchFamily="34" charset="0"/>
                          </a:rPr>
                        </m:ctrlPr>
                      </m:fPr>
                      <m:num>
                        <m:r>
                          <a:rPr lang="fr-CH" sz="2800" i="1">
                            <a:latin typeface="Cambria Math" panose="02040503050406030204" pitchFamily="18" charset="0"/>
                            <a:cs typeface="Arial" panose="020B0604020202020204" pitchFamily="34" charset="0"/>
                          </a:rPr>
                          <m:t>𝑁</m:t>
                        </m:r>
                        <m:r>
                          <a:rPr lang="fr-CH" sz="2800" i="1">
                            <a:latin typeface="Cambria Math" panose="02040503050406030204" pitchFamily="18" charset="0"/>
                            <a:ea typeface="Cambria Math" panose="02040503050406030204" pitchFamily="18" charset="0"/>
                            <a:cs typeface="Arial" panose="020B0604020202020204" pitchFamily="34" charset="0"/>
                          </a:rPr>
                          <m:t>𝛼</m:t>
                        </m:r>
                      </m:num>
                      <m:den>
                        <m:sSub>
                          <m:sSubPr>
                            <m:ctrlPr>
                              <a:rPr lang="fr-CH" sz="2800" i="1">
                                <a:latin typeface="Cambria Math" panose="02040503050406030204" pitchFamily="18" charset="0"/>
                                <a:ea typeface="Cambria Math" panose="02040503050406030204" pitchFamily="18" charset="0"/>
                              </a:rPr>
                            </m:ctrlPr>
                          </m:sSubPr>
                          <m:e>
                            <m:r>
                              <a:rPr lang="fr-CH" sz="2800" i="1">
                                <a:latin typeface="Cambria Math" panose="02040503050406030204" pitchFamily="18" charset="0"/>
                                <a:ea typeface="Cambria Math" panose="02040503050406030204" pitchFamily="18" charset="0"/>
                              </a:rPr>
                              <m:t>3</m:t>
                            </m:r>
                            <m:r>
                              <a:rPr lang="fr-CH" sz="2800" i="1">
                                <a:latin typeface="Cambria Math" panose="02040503050406030204" pitchFamily="18" charset="0"/>
                                <a:ea typeface="Cambria Math" panose="02040503050406030204" pitchFamily="18" charset="0"/>
                              </a:rPr>
                              <m:t>𝜀</m:t>
                            </m:r>
                          </m:e>
                          <m:sub>
                            <m:r>
                              <a:rPr lang="fr-CH" sz="2800" i="1">
                                <a:latin typeface="Cambria Math" panose="02040503050406030204" pitchFamily="18" charset="0"/>
                                <a:ea typeface="Cambria Math" panose="02040503050406030204" pitchFamily="18" charset="0"/>
                              </a:rPr>
                              <m:t>0</m:t>
                            </m:r>
                          </m:sub>
                        </m:sSub>
                      </m:den>
                    </m:f>
                  </m:oMath>
                </a14:m>
                <a:r>
                  <a:rPr lang="fr-CH" dirty="0">
                    <a:latin typeface="Arial" panose="020B0604020202020204" pitchFamily="34" charset="0"/>
                    <a:cs typeface="Arial" panose="020B0604020202020204" pitchFamily="34" charset="0"/>
                  </a:rPr>
                  <a:t> .</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Ce sont les relations de Clausius-</a:t>
                </a:r>
                <a:r>
                  <a:rPr lang="fr-CH" dirty="0" err="1">
                    <a:latin typeface="Arial" panose="020B0604020202020204" pitchFamily="34" charset="0"/>
                    <a:cs typeface="Arial" panose="020B0604020202020204" pitchFamily="34" charset="0"/>
                  </a:rPr>
                  <a:t>Mossotti</a:t>
                </a:r>
                <a:r>
                  <a:rPr lang="fr-CH" dirty="0">
                    <a:latin typeface="Arial" panose="020B0604020202020204" pitchFamily="34" charset="0"/>
                    <a:cs typeface="Arial" panose="020B0604020202020204" pitchFamily="34" charset="0"/>
                  </a:rPr>
                  <a:t>, ou Lorentz-Lorenz.</a:t>
                </a:r>
              </a:p>
            </p:txBody>
          </p:sp>
        </mc:Choice>
        <mc:Fallback>
          <p:sp>
            <p:nvSpPr>
              <p:cNvPr id="7187" name="Text Box 18"/>
              <p:cNvSpPr txBox="1">
                <a:spLocks noRot="1" noChangeAspect="1" noMove="1" noResize="1" noEditPoints="1" noAdjustHandles="1" noChangeArrowheads="1" noChangeShapeType="1" noTextEdit="1"/>
              </p:cNvSpPr>
              <p:nvPr/>
            </p:nvSpPr>
            <p:spPr bwMode="auto">
              <a:xfrm>
                <a:off x="0" y="646331"/>
                <a:ext cx="12192000" cy="5739135"/>
              </a:xfrm>
              <a:prstGeom prst="rect">
                <a:avLst/>
              </a:prstGeom>
              <a:blipFill>
                <a:blip r:embed="rId2"/>
                <a:stretch>
                  <a:fillRect l="-312" t="-221" r="-728" b="-662"/>
                </a:stretch>
              </a:blipFill>
              <a:ln w="9525">
                <a:noFill/>
                <a:miter lim="800000"/>
                <a:headEnd/>
                <a:tailEnd/>
              </a:ln>
            </p:spPr>
            <p:txBody>
              <a:bodyPr/>
              <a:lstStyle/>
              <a:p>
                <a:r>
                  <a:rPr lang="en-US">
                    <a:noFill/>
                  </a:rPr>
                  <a:t> </a:t>
                </a:r>
              </a:p>
            </p:txBody>
          </p:sp>
        </mc:Fallback>
      </mc:AlternateContent>
      <p:sp>
        <p:nvSpPr>
          <p:cNvPr id="2" name="Rectangle 170">
            <a:extLst>
              <a:ext uri="{FF2B5EF4-FFF2-40B4-BE49-F238E27FC236}">
                <a16:creationId xmlns:a16="http://schemas.microsoft.com/office/drawing/2014/main" id="{B47A8CD4-1A1B-D14F-9234-29E93D02DF21}"/>
              </a:ext>
            </a:extLst>
          </p:cNvPr>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pic>
        <p:nvPicPr>
          <p:cNvPr id="5" name="Picture 4">
            <a:extLst>
              <a:ext uri="{FF2B5EF4-FFF2-40B4-BE49-F238E27FC236}">
                <a16:creationId xmlns:a16="http://schemas.microsoft.com/office/drawing/2014/main" id="{046A3F69-3574-6F45-A535-E4D980C492D0}"/>
              </a:ext>
            </a:extLst>
          </p:cNvPr>
          <p:cNvPicPr>
            <a:picLocks noChangeAspect="1"/>
          </p:cNvPicPr>
          <p:nvPr/>
        </p:nvPicPr>
        <p:blipFill rotWithShape="1">
          <a:blip r:embed="rId3"/>
          <a:srcRect l="10285" t="3082" r="17714"/>
          <a:stretch/>
        </p:blipFill>
        <p:spPr>
          <a:xfrm>
            <a:off x="9906000" y="3477605"/>
            <a:ext cx="2286000" cy="3376061"/>
          </a:xfrm>
          <a:prstGeom prst="rect">
            <a:avLst/>
          </a:prstGeom>
        </p:spPr>
      </p:pic>
      <p:sp>
        <p:nvSpPr>
          <p:cNvPr id="6" name="Rectangle 5">
            <a:extLst>
              <a:ext uri="{FF2B5EF4-FFF2-40B4-BE49-F238E27FC236}">
                <a16:creationId xmlns:a16="http://schemas.microsoft.com/office/drawing/2014/main" id="{E3E25E5C-0E4D-6549-A445-3F05F53C2A28}"/>
              </a:ext>
            </a:extLst>
          </p:cNvPr>
          <p:cNvSpPr/>
          <p:nvPr/>
        </p:nvSpPr>
        <p:spPr>
          <a:xfrm>
            <a:off x="4800600" y="6611779"/>
            <a:ext cx="5257800" cy="246221"/>
          </a:xfrm>
          <a:prstGeom prst="rect">
            <a:avLst/>
          </a:prstGeom>
        </p:spPr>
        <p:txBody>
          <a:bodyPr wrap="square">
            <a:spAutoFit/>
          </a:bodyPr>
          <a:lstStyle/>
          <a:p>
            <a:r>
              <a:rPr lang="fr-CH" sz="1000"/>
              <a:t>https://</a:t>
            </a:r>
            <a:r>
              <a:rPr lang="fr-CH" sz="1000" err="1"/>
              <a:t>www.tau.ac.il</a:t>
            </a:r>
            <a:r>
              <a:rPr lang="fr-CH" sz="1000"/>
              <a:t>/~</a:t>
            </a:r>
            <a:r>
              <a:rPr lang="fr-CH" sz="1000" err="1"/>
              <a:t>tsirel</a:t>
            </a:r>
            <a:r>
              <a:rPr lang="fr-CH" sz="1000"/>
              <a:t>/dump/</a:t>
            </a:r>
            <a:r>
              <a:rPr lang="fr-CH" sz="1000" err="1"/>
              <a:t>Static</a:t>
            </a:r>
            <a:r>
              <a:rPr lang="fr-CH" sz="1000"/>
              <a:t>/</a:t>
            </a:r>
            <a:r>
              <a:rPr lang="fr-CH" sz="1000" err="1"/>
              <a:t>knowino.org</a:t>
            </a:r>
            <a:r>
              <a:rPr lang="fr-CH" sz="1000"/>
              <a:t>/wiki/Clausius-</a:t>
            </a:r>
            <a:r>
              <a:rPr lang="fr-CH" sz="1000" err="1"/>
              <a:t>Mossotti_relation.html</a:t>
            </a:r>
            <a:endParaRPr lang="fr-CH" sz="1000"/>
          </a:p>
        </p:txBody>
      </p:sp>
    </p:spTree>
    <p:extLst>
      <p:ext uri="{BB962C8B-B14F-4D97-AF65-F5344CB8AC3E}">
        <p14:creationId xmlns:p14="http://schemas.microsoft.com/office/powerpoint/2010/main" val="397233231"/>
      </p:ext>
    </p:extLst>
  </p:cSld>
  <p:clrMapOvr>
    <a:masterClrMapping/>
  </p:clrMapOvr>
  <mc:AlternateContent xmlns:mc="http://schemas.openxmlformats.org/markup-compatibility/2006" xmlns:p14="http://schemas.microsoft.com/office/powerpoint/2010/main">
    <mc:Choice Requires="p14">
      <p:transition spd="slow" p14:dur="2000" advTm="343756"/>
    </mc:Choice>
    <mc:Fallback xmlns="">
      <p:transition spd="slow" advTm="34375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6" name="Text Box 8"/>
          <p:cNvSpPr txBox="1">
            <a:spLocks noChangeArrowheads="1"/>
          </p:cNvSpPr>
          <p:nvPr/>
        </p:nvSpPr>
        <p:spPr bwMode="auto">
          <a:xfrm>
            <a:off x="0" y="0"/>
            <a:ext cx="12192000" cy="584775"/>
          </a:xfrm>
          <a:prstGeom prst="rect">
            <a:avLst/>
          </a:prstGeom>
          <a:noFill/>
          <a:ln w="9525">
            <a:noFill/>
            <a:miter lim="800000"/>
            <a:headEnd/>
            <a:tailEnd/>
          </a:ln>
        </p:spPr>
        <p:txBody>
          <a:bodyPr wrap="square">
            <a:spAutoFit/>
          </a:bodyPr>
          <a:lstStyle/>
          <a:p>
            <a:pPr algn="ctr"/>
            <a:r>
              <a:rPr lang="fr-CH" sz="3200">
                <a:solidFill>
                  <a:srgbClr val="FF0000"/>
                </a:solidFill>
              </a:rPr>
              <a:t>Bonus:</a:t>
            </a:r>
            <a:r>
              <a:rPr lang="fr-CH" sz="3200"/>
              <a:t> le modèle </a:t>
            </a:r>
            <a:r>
              <a:rPr lang="fr-CH" sz="3200">
                <a:latin typeface="Arial" panose="020B0604020202020204" pitchFamily="34" charset="0"/>
                <a:cs typeface="Arial" panose="020B0604020202020204" pitchFamily="34" charset="0"/>
              </a:rPr>
              <a:t>de Clausius-</a:t>
            </a:r>
            <a:r>
              <a:rPr lang="fr-CH" sz="3200" err="1">
                <a:latin typeface="Arial" panose="020B0604020202020204" pitchFamily="34" charset="0"/>
                <a:cs typeface="Arial" panose="020B0604020202020204" pitchFamily="34" charset="0"/>
              </a:rPr>
              <a:t>Mossotti</a:t>
            </a:r>
            <a:r>
              <a:rPr lang="fr-CH" sz="3200">
                <a:latin typeface="Arial" panose="020B0604020202020204" pitchFamily="34" charset="0"/>
                <a:cs typeface="Arial" panose="020B0604020202020204" pitchFamily="34" charset="0"/>
              </a:rPr>
              <a:t> / Lorentz-Lorenz (2)</a:t>
            </a:r>
            <a:endParaRPr lang="fr-CH" sz="3200"/>
          </a:p>
        </p:txBody>
      </p:sp>
      <mc:AlternateContent xmlns:mc="http://schemas.openxmlformats.org/markup-compatibility/2006" xmlns:a14="http://schemas.microsoft.com/office/drawing/2010/main">
        <mc:Choice Requires="a14">
          <p:sp>
            <p:nvSpPr>
              <p:cNvPr id="7187" name="Text Box 18"/>
              <p:cNvSpPr txBox="1">
                <a:spLocks noChangeArrowheads="1"/>
              </p:cNvSpPr>
              <p:nvPr/>
            </p:nvSpPr>
            <p:spPr bwMode="auto">
              <a:xfrm>
                <a:off x="0" y="584775"/>
                <a:ext cx="12192000" cy="3020635"/>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Les relations de Clausius-</a:t>
                </a:r>
                <a:r>
                  <a:rPr lang="fr-CH" dirty="0" err="1">
                    <a:latin typeface="Arial" panose="020B0604020202020204" pitchFamily="34" charset="0"/>
                    <a:cs typeface="Arial" panose="020B0604020202020204" pitchFamily="34" charset="0"/>
                  </a:rPr>
                  <a:t>Mossotti</a:t>
                </a:r>
                <a:r>
                  <a:rPr lang="fr-CH" dirty="0">
                    <a:latin typeface="Arial" panose="020B0604020202020204" pitchFamily="34" charset="0"/>
                    <a:cs typeface="Arial" panose="020B0604020202020204" pitchFamily="34" charset="0"/>
                  </a:rPr>
                  <a:t>:  </a:t>
                </a:r>
                <a14:m>
                  <m:oMath xmlns:m="http://schemas.openxmlformats.org/officeDocument/2006/math">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ea typeface="Cambria Math" panose="02040503050406030204" pitchFamily="18" charset="0"/>
                          </a:rPr>
                          <m:t>𝜀</m:t>
                        </m:r>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𝜀</m:t>
                        </m:r>
                        <m:r>
                          <a:rPr lang="fr-CH" i="1">
                            <a:latin typeface="Cambria Math" panose="02040503050406030204" pitchFamily="18" charset="0"/>
                            <a:ea typeface="Cambria Math" panose="02040503050406030204" pitchFamily="18" charset="0"/>
                          </a:rPr>
                          <m:t>+2</m:t>
                        </m:r>
                      </m:den>
                    </m:f>
                    <m:r>
                      <a:rPr lang="fr-CH" i="1">
                        <a:latin typeface="Cambria Math" panose="02040503050406030204" pitchFamily="18" charset="0"/>
                        <a:ea typeface="Cambria Math" panose="02040503050406030204" pitchFamily="18" charset="0"/>
                      </a:rPr>
                      <m:t> </m:t>
                    </m:r>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𝑛</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ea typeface="Cambria Math" panose="02040503050406030204" pitchFamily="18" charset="0"/>
                          </a:rPr>
                          <m:t>−1</m:t>
                        </m:r>
                      </m:num>
                      <m:den>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𝑛</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ea typeface="Cambria Math" panose="02040503050406030204" pitchFamily="18" charset="0"/>
                          </a:rPr>
                          <m:t>+2</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𝑁</m:t>
                        </m:r>
                        <m:r>
                          <a:rPr lang="fr-CH" i="1">
                            <a:latin typeface="Cambria Math" panose="02040503050406030204" pitchFamily="18" charset="0"/>
                            <a:ea typeface="Cambria Math" panose="02040503050406030204" pitchFamily="18" charset="0"/>
                            <a:cs typeface="Arial" panose="020B0604020202020204" pitchFamily="34" charset="0"/>
                          </a:rPr>
                          <m:t>𝛼</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3</m:t>
                            </m:r>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den>
                    </m:f>
                  </m:oMath>
                </a14:m>
                <a:r>
                  <a:rPr lang="fr-CH" dirty="0">
                    <a:latin typeface="Arial" panose="020B0604020202020204" pitchFamily="34" charset="0"/>
                    <a:cs typeface="Arial" panose="020B0604020202020204" pitchFamily="34" charset="0"/>
                  </a:rPr>
                  <a:t>  sont encore améliorées par Onsager (1958), qui tient compte du volume partiel occupé par les atomes dans les cristaux. Son calcul donne:  </a:t>
                </a:r>
                <a14:m>
                  <m:oMath xmlns:m="http://schemas.openxmlformats.org/officeDocument/2006/math">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𝑁</m:t>
                        </m:r>
                        <m:r>
                          <a:rPr lang="fr-CH" i="1">
                            <a:latin typeface="Cambria Math" panose="02040503050406030204" pitchFamily="18" charset="0"/>
                            <a:ea typeface="Cambria Math" panose="02040503050406030204" pitchFamily="18" charset="0"/>
                            <a:cs typeface="Arial" panose="020B0604020202020204" pitchFamily="34" charset="0"/>
                          </a:rPr>
                          <m:t>𝛼</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3</m:t>
                            </m:r>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𝑥</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ea typeface="Cambria Math" panose="02040503050406030204" pitchFamily="18" charset="0"/>
                          </a:rPr>
                          <m:t>𝜀</m:t>
                        </m:r>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𝜀</m:t>
                        </m:r>
                        <m:r>
                          <a:rPr lang="fr-CH" i="1">
                            <a:latin typeface="Cambria Math" panose="02040503050406030204" pitchFamily="18" charset="0"/>
                            <a:ea typeface="Cambria Math" panose="02040503050406030204" pitchFamily="18" charset="0"/>
                          </a:rPr>
                          <m:t>+2+9</m:t>
                        </m:r>
                        <m:r>
                          <a:rPr lang="fr-CH" i="1">
                            <a:latin typeface="Cambria Math" panose="02040503050406030204" pitchFamily="18" charset="0"/>
                            <a:ea typeface="Cambria Math" panose="02040503050406030204" pitchFamily="18" charset="0"/>
                          </a:rPr>
                          <m:t>𝜀</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𝑥</m:t>
                            </m:r>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𝜀</m:t>
                            </m:r>
                            <m:r>
                              <a:rPr lang="fr-CH" i="1">
                                <a:latin typeface="Cambria Math" panose="02040503050406030204" pitchFamily="18" charset="0"/>
                                <a:ea typeface="Cambria Math" panose="02040503050406030204" pitchFamily="18" charset="0"/>
                              </a:rPr>
                              <m:t>+1</m:t>
                            </m:r>
                          </m:den>
                        </m:f>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cs typeface="Arial" panose="020B0604020202020204" pitchFamily="34" charset="0"/>
                          </a:rPr>
                        </m:ctrlPr>
                      </m:fPr>
                      <m:num>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𝑛</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ea typeface="Cambria Math" panose="02040503050406030204" pitchFamily="18" charset="0"/>
                          </a:rPr>
                          <m:t>−1</m:t>
                        </m:r>
                      </m:num>
                      <m:den>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𝑛</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ea typeface="Cambria Math" panose="02040503050406030204" pitchFamily="18" charset="0"/>
                          </a:rPr>
                          <m:t>+2+9</m:t>
                        </m:r>
                        <m:r>
                          <a:rPr lang="fr-CH" i="1">
                            <a:latin typeface="Cambria Math" panose="02040503050406030204" pitchFamily="18" charset="0"/>
                            <a:ea typeface="Cambria Math" panose="02040503050406030204" pitchFamily="18" charset="0"/>
                          </a:rPr>
                          <m:t>𝜀</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𝑥</m:t>
                            </m:r>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𝜀</m:t>
                            </m:r>
                            <m:r>
                              <a:rPr lang="fr-CH" i="1">
                                <a:latin typeface="Cambria Math" panose="02040503050406030204" pitchFamily="18" charset="0"/>
                                <a:ea typeface="Cambria Math" panose="02040503050406030204" pitchFamily="18" charset="0"/>
                              </a:rPr>
                              <m:t>+1</m:t>
                            </m:r>
                          </m:den>
                        </m:f>
                      </m:den>
                    </m:f>
                  </m:oMath>
                </a14:m>
                <a:r>
                  <a:rPr lang="fr-CH" dirty="0">
                    <a:latin typeface="Arial" panose="020B0604020202020204" pitchFamily="34" charset="0"/>
                    <a:cs typeface="Arial" panose="020B0604020202020204" pitchFamily="34" charset="0"/>
                  </a:rPr>
                  <a:t> , où </a:t>
                </a:r>
                <a14:m>
                  <m:oMath xmlns:m="http://schemas.openxmlformats.org/officeDocument/2006/math">
                    <m:r>
                      <a:rPr lang="fr-CH" i="1">
                        <a:latin typeface="Cambria Math" panose="02040503050406030204" pitchFamily="18" charset="0"/>
                        <a:ea typeface="Cambria Math" panose="02040503050406030204" pitchFamily="18" charset="0"/>
                      </a:rPr>
                      <m:t>𝑥</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4</m:t>
                        </m:r>
                        <m:r>
                          <a:rPr lang="fr-CH" i="1">
                            <a:latin typeface="Cambria Math" panose="02040503050406030204" pitchFamily="18" charset="0"/>
                            <a:ea typeface="Cambria Math" panose="02040503050406030204" pitchFamily="18" charset="0"/>
                            <a:cs typeface="Arial" panose="020B0604020202020204" pitchFamily="34" charset="0"/>
                          </a:rPr>
                          <m:t>𝜋</m:t>
                        </m:r>
                      </m:num>
                      <m:den>
                        <m:r>
                          <a:rPr lang="fr-CH" i="1">
                            <a:latin typeface="Cambria Math" panose="02040503050406030204" pitchFamily="18" charset="0"/>
                            <a:ea typeface="Cambria Math" panose="02040503050406030204" pitchFamily="18" charset="0"/>
                          </a:rPr>
                          <m:t>3</m:t>
                        </m:r>
                      </m:den>
                    </m:f>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𝑎</m:t>
                        </m:r>
                      </m:e>
                      <m:sup>
                        <m:r>
                          <a:rPr lang="fr-CH" i="1">
                            <a:latin typeface="Cambria Math" panose="02040503050406030204" pitchFamily="18" charset="0"/>
                            <a:ea typeface="Cambria Math" panose="02040503050406030204" pitchFamily="18" charset="0"/>
                          </a:rPr>
                          <m:t>3</m:t>
                        </m:r>
                      </m:sup>
                    </m:sSup>
                    <m:r>
                      <a:rPr lang="fr-CH" i="1">
                        <a:latin typeface="Cambria Math" panose="02040503050406030204" pitchFamily="18" charset="0"/>
                        <a:cs typeface="Arial" panose="020B0604020202020204" pitchFamily="34" charset="0"/>
                      </a:rPr>
                      <m:t>𝑁</m:t>
                    </m:r>
                  </m:oMath>
                </a14:m>
                <a:r>
                  <a:rPr lang="fr-CH" dirty="0">
                    <a:latin typeface="Arial" panose="020B0604020202020204" pitchFamily="34" charset="0"/>
                    <a:cs typeface="Arial" panose="020B0604020202020204" pitchFamily="34" charset="0"/>
                  </a:rPr>
                  <a:t> est le rapport entre la taille de l’atome et le volume qu’il occupe dans la matière (</a:t>
                </a:r>
                <a:r>
                  <a:rPr lang="fr-CH" i="1" dirty="0">
                    <a:latin typeface="Arial" panose="020B0604020202020204" pitchFamily="34" charset="0"/>
                    <a:cs typeface="Arial" panose="020B0604020202020204" pitchFamily="34" charset="0"/>
                  </a:rPr>
                  <a:t>x</a:t>
                </a:r>
                <a:r>
                  <a:rPr lang="fr-CH" dirty="0">
                    <a:latin typeface="Arial" panose="020B0604020202020204" pitchFamily="34" charset="0"/>
                    <a:cs typeface="Arial" panose="020B0604020202020204" pitchFamily="34" charset="0"/>
                  </a:rPr>
                  <a:t>=1 amène à la relation précédant de Clausius-</a:t>
                </a:r>
                <a:r>
                  <a:rPr lang="fr-CH" dirty="0" err="1">
                    <a:latin typeface="Arial" panose="020B0604020202020204" pitchFamily="34" charset="0"/>
                    <a:cs typeface="Arial" panose="020B0604020202020204" pitchFamily="34" charset="0"/>
                  </a:rPr>
                  <a:t>Mossotti</a:t>
                </a:r>
                <a:r>
                  <a:rPr lang="fr-CH" dirty="0">
                    <a:latin typeface="Arial" panose="020B0604020202020204" pitchFamily="34" charset="0"/>
                    <a:cs typeface="Arial" panose="020B0604020202020204" pitchFamily="34" charset="0"/>
                  </a:rPr>
                  <a:t>).</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Comme pour le modèle simple, quand il y a plusieurs résonances, nous avons:  </a:t>
                </a:r>
                <a14:m>
                  <m:oMath xmlns:m="http://schemas.openxmlformats.org/officeDocument/2006/math">
                    <m:f>
                      <m:fPr>
                        <m:ctrlPr>
                          <a:rPr lang="fr-CH" i="1">
                            <a:latin typeface="Cambria Math" panose="02040503050406030204" pitchFamily="18" charset="0"/>
                            <a:cs typeface="Arial" panose="020B0604020202020204" pitchFamily="34" charset="0"/>
                          </a:rPr>
                        </m:ctrlPr>
                      </m:fPr>
                      <m:num>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𝑛</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ea typeface="Cambria Math" panose="02040503050406030204" pitchFamily="18" charset="0"/>
                          </a:rPr>
                          <m:t>−1</m:t>
                        </m:r>
                      </m:num>
                      <m:den>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𝑛</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ea typeface="Cambria Math" panose="02040503050406030204" pitchFamily="18" charset="0"/>
                          </a:rPr>
                          <m:t>+2</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𝑁</m:t>
                        </m:r>
                        <m:r>
                          <a:rPr lang="fr-CH" i="1">
                            <a:latin typeface="Cambria Math" panose="02040503050406030204" pitchFamily="18" charset="0"/>
                            <a:ea typeface="Cambria Math" panose="02040503050406030204" pitchFamily="18" charset="0"/>
                            <a:cs typeface="Arial" panose="020B0604020202020204" pitchFamily="34" charset="0"/>
                          </a:rPr>
                          <m:t>𝛼</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3</m:t>
                            </m:r>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𝑁</m:t>
                        </m:r>
                        <m:sSup>
                          <m:sSupPr>
                            <m:ctrlPr>
                              <a:rPr lang="fr-CH" i="1">
                                <a:latin typeface="Cambria Math" panose="02040503050406030204" pitchFamily="18" charset="0"/>
                                <a:cs typeface="Arial" panose="020B0604020202020204" pitchFamily="34" charset="0"/>
                              </a:rPr>
                            </m:ctrlPr>
                          </m:sSupPr>
                          <m:e>
                            <m:r>
                              <a:rPr lang="fr-CH" i="1">
                                <a:latin typeface="Cambria Math" panose="02040503050406030204" pitchFamily="18" charset="0"/>
                                <a:cs typeface="Arial" panose="020B0604020202020204" pitchFamily="34" charset="0"/>
                              </a:rPr>
                              <m:t>𝑒</m:t>
                            </m:r>
                          </m:e>
                          <m:sup>
                            <m:r>
                              <a:rPr lang="fr-CH" i="1">
                                <a:latin typeface="Cambria Math" panose="02040503050406030204" pitchFamily="18" charset="0"/>
                                <a:cs typeface="Arial" panose="020B0604020202020204" pitchFamily="34" charset="0"/>
                              </a:rPr>
                              <m:t>2</m:t>
                            </m:r>
                          </m:sup>
                        </m:sSup>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3</m:t>
                            </m:r>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cs typeface="Arial" panose="020B0604020202020204" pitchFamily="34" charset="0"/>
                          </a:rPr>
                          <m:t>𝑚</m:t>
                        </m:r>
                      </m:den>
                    </m:f>
                    <m:nary>
                      <m:naryPr>
                        <m:chr m:val="∑"/>
                        <m:supHide m:val="on"/>
                        <m:ctrlPr>
                          <a:rPr lang="fr-CH" i="1">
                            <a:latin typeface="Cambria Math" panose="02040503050406030204" pitchFamily="18" charset="0"/>
                            <a:ea typeface="Cambria Math" panose="02040503050406030204" pitchFamily="18" charset="0"/>
                          </a:rPr>
                        </m:ctrlPr>
                      </m:naryPr>
                      <m:sub>
                        <m:r>
                          <m:rPr>
                            <m:brk m:alnAt="7"/>
                          </m:rPr>
                          <a:rPr lang="fr-CH" i="1">
                            <a:latin typeface="Cambria Math" panose="02040503050406030204" pitchFamily="18" charset="0"/>
                            <a:ea typeface="Cambria Math" panose="02040503050406030204" pitchFamily="18" charset="0"/>
                          </a:rPr>
                          <m:t>𝑗</m:t>
                        </m:r>
                      </m:sub>
                      <m:sup/>
                      <m:e>
                        <m:f>
                          <m:fPr>
                            <m:ctrlPr>
                              <a:rPr lang="fr-CH" i="1">
                                <a:latin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𝑓</m:t>
                                </m:r>
                              </m:e>
                              <m:sub>
                                <m:r>
                                  <a:rPr lang="fr-CH" i="1">
                                    <a:latin typeface="Cambria Math" panose="02040503050406030204" pitchFamily="18" charset="0"/>
                                    <a:cs typeface="Arial" panose="020B0604020202020204" pitchFamily="34" charset="0"/>
                                  </a:rPr>
                                  <m:t>𝑗</m:t>
                                </m:r>
                              </m:sub>
                            </m:sSub>
                          </m:num>
                          <m:den>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𝑗</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smtClean="0">
                                    <a:latin typeface="Cambria Math" panose="02040503050406030204" pitchFamily="18" charset="0"/>
                                    <a:ea typeface="Cambria Math" panose="02040503050406030204" pitchFamily="18" charset="0"/>
                                    <a:cs typeface="Arial" panose="020B0604020202020204" pitchFamily="34" charset="0"/>
                                  </a:rPr>
                                  <m:t>𝛾</m:t>
                                </m:r>
                              </m:e>
                              <m:sub>
                                <m:r>
                                  <a:rPr lang="fr-CH" i="1">
                                    <a:latin typeface="Cambria Math" panose="02040503050406030204" pitchFamily="18" charset="0"/>
                                    <a:ea typeface="Cambria Math" panose="02040503050406030204" pitchFamily="18" charset="0"/>
                                    <a:cs typeface="Arial" panose="020B0604020202020204" pitchFamily="34" charset="0"/>
                                  </a:rPr>
                                  <m:t>𝑗</m:t>
                                </m:r>
                              </m:sub>
                            </m:sSub>
                          </m:den>
                        </m:f>
                      </m:e>
                    </m:nary>
                  </m:oMath>
                </a14:m>
                <a:r>
                  <a:rPr lang="fr-CH" dirty="0">
                    <a:latin typeface="Arial" panose="020B0604020202020204" pitchFamily="34" charset="0"/>
                    <a:cs typeface="Arial" panose="020B0604020202020204" pitchFamily="34" charset="0"/>
                  </a:rPr>
                  <a:t>  avec les forces d'oscillateur </a:t>
                </a:r>
                <a:r>
                  <a:rPr lang="fr-CH" i="1" dirty="0" err="1">
                    <a:latin typeface="Arial" panose="020B0604020202020204" pitchFamily="34" charset="0"/>
                    <a:cs typeface="Arial" panose="020B0604020202020204" pitchFamily="34" charset="0"/>
                  </a:rPr>
                  <a:t>f</a:t>
                </a:r>
                <a:r>
                  <a:rPr lang="fr-CH" baseline="-25000" dirty="0" err="1">
                    <a:latin typeface="Arial" panose="020B0604020202020204" pitchFamily="34" charset="0"/>
                    <a:cs typeface="Arial" panose="020B0604020202020204" pitchFamily="34" charset="0"/>
                  </a:rPr>
                  <a:t>j</a:t>
                </a:r>
                <a:r>
                  <a:rPr lang="fr-CH" dirty="0">
                    <a:latin typeface="Arial" panose="020B0604020202020204" pitchFamily="34" charset="0"/>
                    <a:cs typeface="Arial" panose="020B0604020202020204" pitchFamily="34" charset="0"/>
                  </a:rPr>
                  <a:t>  .</a:t>
                </a:r>
              </a:p>
            </p:txBody>
          </p:sp>
        </mc:Choice>
        <mc:Fallback xmlns="">
          <p:sp>
            <p:nvSpPr>
              <p:cNvPr id="7187" name="Text Box 18"/>
              <p:cNvSpPr txBox="1">
                <a:spLocks noRot="1" noChangeAspect="1" noMove="1" noResize="1" noEditPoints="1" noAdjustHandles="1" noChangeArrowheads="1" noChangeShapeType="1" noTextEdit="1"/>
              </p:cNvSpPr>
              <p:nvPr/>
            </p:nvSpPr>
            <p:spPr bwMode="auto">
              <a:xfrm>
                <a:off x="0" y="584775"/>
                <a:ext cx="12192000" cy="3020635"/>
              </a:xfrm>
              <a:prstGeom prst="rect">
                <a:avLst/>
              </a:prstGeom>
              <a:blipFill>
                <a:blip r:embed="rId2"/>
                <a:stretch>
                  <a:fillRect l="-312" r="-416" b="-5882"/>
                </a:stretch>
              </a:blipFill>
              <a:ln w="9525">
                <a:noFill/>
                <a:miter lim="800000"/>
                <a:headEnd/>
                <a:tailEnd/>
              </a:ln>
            </p:spPr>
            <p:txBody>
              <a:bodyPr/>
              <a:lstStyle/>
              <a:p>
                <a:r>
                  <a:rPr lang="en-US">
                    <a:noFill/>
                  </a:rPr>
                  <a:t> </a:t>
                </a:r>
              </a:p>
            </p:txBody>
          </p:sp>
        </mc:Fallback>
      </mc:AlternateContent>
      <p:sp>
        <p:nvSpPr>
          <p:cNvPr id="2" name="Rectangle 170">
            <a:extLst>
              <a:ext uri="{FF2B5EF4-FFF2-40B4-BE49-F238E27FC236}">
                <a16:creationId xmlns:a16="http://schemas.microsoft.com/office/drawing/2014/main" id="{B47A8CD4-1A1B-D14F-9234-29E93D02DF21}"/>
              </a:ext>
            </a:extLst>
          </p:cNvPr>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spTree>
    <p:extLst>
      <p:ext uri="{BB962C8B-B14F-4D97-AF65-F5344CB8AC3E}">
        <p14:creationId xmlns:p14="http://schemas.microsoft.com/office/powerpoint/2010/main" val="3196375976"/>
      </p:ext>
    </p:extLst>
  </p:cSld>
  <p:clrMapOvr>
    <a:masterClrMapping/>
  </p:clrMapOvr>
  <mc:AlternateContent xmlns:mc="http://schemas.openxmlformats.org/markup-compatibility/2006" xmlns:p14="http://schemas.microsoft.com/office/powerpoint/2010/main">
    <mc:Choice Requires="p14">
      <p:transition spd="slow" p14:dur="2000" advTm="187555"/>
    </mc:Choice>
    <mc:Fallback xmlns="">
      <p:transition spd="slow" advTm="18755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age10image3919360">
            <a:extLst>
              <a:ext uri="{FF2B5EF4-FFF2-40B4-BE49-F238E27FC236}">
                <a16:creationId xmlns:a16="http://schemas.microsoft.com/office/drawing/2014/main" id="{AD1EEEC8-63F9-C948-B6DF-A47EC55B4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5744" y="508621"/>
            <a:ext cx="4966256" cy="36707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8">
            <a:extLst>
              <a:ext uri="{FF2B5EF4-FFF2-40B4-BE49-F238E27FC236}">
                <a16:creationId xmlns:a16="http://schemas.microsoft.com/office/drawing/2014/main" id="{9EECDCDC-6E0E-544A-AAEB-C38F6F41501B}"/>
              </a:ext>
            </a:extLst>
          </p:cNvPr>
          <p:cNvSpPr txBox="1">
            <a:spLocks noChangeArrowheads="1"/>
          </p:cNvSpPr>
          <p:nvPr/>
        </p:nvSpPr>
        <p:spPr bwMode="auto">
          <a:xfrm>
            <a:off x="0" y="-14598"/>
            <a:ext cx="12192000" cy="646331"/>
          </a:xfrm>
          <a:prstGeom prst="rect">
            <a:avLst/>
          </a:prstGeom>
          <a:noFill/>
          <a:ln w="9525">
            <a:noFill/>
            <a:miter lim="800000"/>
            <a:headEnd/>
            <a:tailEnd/>
          </a:ln>
        </p:spPr>
        <p:txBody>
          <a:bodyPr wrap="square">
            <a:spAutoFit/>
          </a:bodyPr>
          <a:lstStyle/>
          <a:p>
            <a:pPr algn="ctr"/>
            <a:r>
              <a:rPr lang="fr-CH" sz="3600" dirty="0"/>
              <a:t>(3b) Réfraction et réflexion: interface entre diélectriques </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EFBD3A4C-DDB7-194B-A7BE-3116FE617C06}"/>
                  </a:ext>
                </a:extLst>
              </p:cNvPr>
              <p:cNvSpPr/>
              <p:nvPr/>
            </p:nvSpPr>
            <p:spPr>
              <a:xfrm>
                <a:off x="0" y="631733"/>
                <a:ext cx="7315200" cy="2056204"/>
              </a:xfrm>
              <a:prstGeom prst="rect">
                <a:avLst/>
              </a:prstGeom>
            </p:spPr>
            <p:txBody>
              <a:bodyPr wrap="square">
                <a:spAutoFit/>
              </a:bodyPr>
              <a:lstStyle/>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Une onde incidente: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d>
                      <m:dPr>
                        <m:ctrlPr>
                          <a:rPr lang="fr-CH" i="1">
                            <a:latin typeface="Cambria Math" panose="02040503050406030204" pitchFamily="18" charset="0"/>
                            <a:ea typeface="Cambria Math" panose="02040503050406030204" pitchFamily="18" charset="0"/>
                            <a:cs typeface="Arial" panose="020B0604020202020204" pitchFamily="34" charset="0"/>
                          </a:rPr>
                        </m:ctrlPr>
                      </m:dPr>
                      <m:e>
                        <m:r>
                          <a:rPr lang="fr-CH" b="1" i="1">
                            <a:latin typeface="Cambria Math" panose="02040503050406030204" pitchFamily="18" charset="0"/>
                            <a:ea typeface="Cambria Math" panose="02040503050406030204" pitchFamily="18" charset="0"/>
                            <a:cs typeface="Arial" panose="020B0604020202020204" pitchFamily="34" charset="0"/>
                          </a:rPr>
                          <m:t>𝒓</m:t>
                        </m:r>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𝑡</m:t>
                        </m:r>
                      </m:e>
                    </m:d>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𝑖</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𝒌</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r>
                              <a:rPr lang="fr-CH" b="1" i="1">
                                <a:latin typeface="Cambria Math" panose="02040503050406030204" pitchFamily="18" charset="0"/>
                                <a:ea typeface="Cambria Math" panose="02040503050406030204" pitchFamily="18" charset="0"/>
                                <a:cs typeface="Arial" panose="020B0604020202020204" pitchFamily="34" charset="0"/>
                              </a:rPr>
                              <m:t>𝒓</m:t>
                            </m:r>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𝑡</m:t>
                            </m:r>
                          </m:e>
                        </m:d>
                      </m:e>
                    </m:func>
                    <m:r>
                      <a:rPr lang="fr-CH" i="1">
                        <a:latin typeface="Cambria Math" panose="02040503050406030204" pitchFamily="18" charset="0"/>
                        <a:ea typeface="Cambria Math" panose="02040503050406030204" pitchFamily="18" charset="0"/>
                        <a:cs typeface="Arial" panose="020B0604020202020204" pitchFamily="34" charset="0"/>
                      </a:rPr>
                      <m:t> </m:t>
                    </m:r>
                  </m:oMath>
                </a14:m>
                <a:r>
                  <a:rPr lang="fr-CH" dirty="0">
                    <a:latin typeface="Arial" panose="020B0604020202020204" pitchFamily="34" charset="0"/>
                    <a:cs typeface="Arial" panose="020B0604020202020204" pitchFamily="34" charset="0"/>
                  </a:rPr>
                  <a:t>qui arrive sur une </a:t>
                </a:r>
                <a:r>
                  <a:rPr lang="fr-CH" b="1" dirty="0">
                    <a:latin typeface="Arial" panose="020B0604020202020204" pitchFamily="34" charset="0"/>
                    <a:cs typeface="Arial" panose="020B0604020202020204" pitchFamily="34" charset="0"/>
                  </a:rPr>
                  <a:t>interface</a:t>
                </a:r>
                <a:r>
                  <a:rPr lang="fr-CH" dirty="0">
                    <a:latin typeface="Arial" panose="020B0604020202020204" pitchFamily="34" charset="0"/>
                    <a:cs typeface="Arial" panose="020B0604020202020204" pitchFamily="34" charset="0"/>
                  </a:rPr>
                  <a:t> entre deux milieux diélectriques (sans magnétisme, absorption, charges libres, ou courants) avec des indices différents </a:t>
                </a:r>
                <a:r>
                  <a:rPr lang="fr-CH" i="1" dirty="0">
                    <a:latin typeface="Arial" panose="020B0604020202020204" pitchFamily="34" charset="0"/>
                    <a:cs typeface="Arial" panose="020B0604020202020204" pitchFamily="34" charset="0"/>
                  </a:rPr>
                  <a:t>n</a:t>
                </a:r>
                <a:r>
                  <a:rPr lang="fr-CH" baseline="-25000" dirty="0">
                    <a:latin typeface="Arial" panose="020B0604020202020204" pitchFamily="34" charset="0"/>
                    <a:cs typeface="Arial" panose="020B0604020202020204" pitchFamily="34" charset="0"/>
                  </a:rPr>
                  <a:t>1</a:t>
                </a:r>
                <a:r>
                  <a:rPr lang="fr-CH" dirty="0">
                    <a:latin typeface="Arial" panose="020B0604020202020204" pitchFamily="34" charset="0"/>
                    <a:cs typeface="Arial" panose="020B0604020202020204" pitchFamily="34" charset="0"/>
                  </a:rPr>
                  <a:t>, </a:t>
                </a:r>
                <a:r>
                  <a:rPr lang="fr-CH" i="1" dirty="0">
                    <a:latin typeface="Arial" panose="020B0604020202020204" pitchFamily="34" charset="0"/>
                    <a:cs typeface="Arial" panose="020B0604020202020204" pitchFamily="34" charset="0"/>
                  </a:rPr>
                  <a:t>n</a:t>
                </a:r>
                <a:r>
                  <a:rPr lang="fr-CH" baseline="-25000" dirty="0">
                    <a:latin typeface="Arial" panose="020B0604020202020204" pitchFamily="34" charset="0"/>
                    <a:cs typeface="Arial" panose="020B0604020202020204" pitchFamily="34" charset="0"/>
                  </a:rPr>
                  <a:t>2</a:t>
                </a:r>
                <a:r>
                  <a:rPr lang="fr-CH" dirty="0">
                    <a:latin typeface="Arial" panose="020B0604020202020204" pitchFamily="34" charset="0"/>
                    <a:cs typeface="Arial" panose="020B0604020202020204" pitchFamily="34" charset="0"/>
                  </a:rPr>
                  <a:t> : une partie est réfléchie et l’autre est transmise.</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Nous définissons le </a:t>
                </a:r>
                <a:r>
                  <a:rPr lang="fr-CH" b="1" dirty="0">
                    <a:latin typeface="Arial" panose="020B0604020202020204" pitchFamily="34" charset="0"/>
                    <a:cs typeface="Arial" panose="020B0604020202020204" pitchFamily="34" charset="0"/>
                  </a:rPr>
                  <a:t>plan d’incidence</a:t>
                </a:r>
                <a:r>
                  <a:rPr lang="fr-CH" dirty="0">
                    <a:latin typeface="Arial" panose="020B0604020202020204" pitchFamily="34" charset="0"/>
                    <a:cs typeface="Arial" panose="020B0604020202020204" pitchFamily="34" charset="0"/>
                  </a:rPr>
                  <a:t>: plan perpendiculaire à l’interface et incluant le vecteur </a:t>
                </a:r>
                <a:r>
                  <a:rPr lang="fr-CH" b="1" i="1" dirty="0" err="1">
                    <a:latin typeface="Arial" panose="020B0604020202020204" pitchFamily="34" charset="0"/>
                    <a:cs typeface="Arial" panose="020B0604020202020204" pitchFamily="34" charset="0"/>
                  </a:rPr>
                  <a:t>k</a:t>
                </a:r>
                <a:r>
                  <a:rPr lang="fr-CH" baseline="-25000" dirty="0" err="1">
                    <a:latin typeface="Arial" panose="020B0604020202020204" pitchFamily="34" charset="0"/>
                    <a:cs typeface="Arial" panose="020B0604020202020204" pitchFamily="34" charset="0"/>
                  </a:rPr>
                  <a:t>i</a:t>
                </a:r>
                <a:r>
                  <a:rPr lang="fr-CH" dirty="0">
                    <a:latin typeface="Arial" panose="020B0604020202020204" pitchFamily="34" charset="0"/>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EFBD3A4C-DDB7-194B-A7BE-3116FE617C06}"/>
                  </a:ext>
                </a:extLst>
              </p:cNvPr>
              <p:cNvSpPr>
                <a:spLocks noRot="1" noChangeAspect="1" noMove="1" noResize="1" noEditPoints="1" noAdjustHandles="1" noChangeArrowheads="1" noChangeShapeType="1" noTextEdit="1"/>
              </p:cNvSpPr>
              <p:nvPr/>
            </p:nvSpPr>
            <p:spPr>
              <a:xfrm>
                <a:off x="0" y="631733"/>
                <a:ext cx="7315200" cy="2056204"/>
              </a:xfrm>
              <a:prstGeom prst="rect">
                <a:avLst/>
              </a:prstGeom>
              <a:blipFill>
                <a:blip r:embed="rId3"/>
                <a:stretch>
                  <a:fillRect l="-521" t="-613" r="-1389" b="-3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58E7DFF2-C819-A142-9A5E-C849428BFB4B}"/>
                  </a:ext>
                </a:extLst>
              </p:cNvPr>
              <p:cNvSpPr/>
              <p:nvPr/>
            </p:nvSpPr>
            <p:spPr>
              <a:xfrm>
                <a:off x="-25625" y="2687937"/>
                <a:ext cx="8914166" cy="3978910"/>
              </a:xfrm>
              <a:prstGeom prst="rect">
                <a:avLst/>
              </a:prstGeom>
            </p:spPr>
            <p:txBody>
              <a:bodyPr wrap="square">
                <a:spAutoFit/>
              </a:bodyPr>
              <a:lstStyle/>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Nous utilisons la </a:t>
                </a:r>
                <a:r>
                  <a:rPr lang="fr-CH" b="1" dirty="0">
                    <a:latin typeface="Arial" panose="020B0604020202020204" pitchFamily="34" charset="0"/>
                    <a:cs typeface="Arial" panose="020B0604020202020204" pitchFamily="34" charset="0"/>
                  </a:rPr>
                  <a:t>continuité des champs parallèles à l’interface</a:t>
                </a:r>
                <a:r>
                  <a:rPr lang="fr-CH" dirty="0">
                    <a:latin typeface="Arial" panose="020B0604020202020204" pitchFamily="34" charset="0"/>
                    <a:cs typeface="Arial" panose="020B0604020202020204" pitchFamily="34" charset="0"/>
                  </a:rPr>
                  <a:t>:</a:t>
                </a:r>
              </a:p>
              <a:p>
                <a:pPr>
                  <a:lnSpc>
                    <a:spcPct val="120000"/>
                  </a:lnSpc>
                </a:pPr>
                <a:r>
                  <a:rPr lang="fr-CH" dirty="0">
                    <a:latin typeface="Arial" panose="020B0604020202020204" pitchFamily="34" charset="0"/>
                    <a:cs typeface="Arial" panose="020B0604020202020204" pitchFamily="34" charset="0"/>
                  </a:rPr>
                  <a: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∥1</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∥2</m:t>
                        </m:r>
                      </m:sub>
                    </m:sSub>
                  </m:oMath>
                </a14:m>
                <a:r>
                  <a:rPr lang="fr-CH" dirty="0">
                    <a:latin typeface="Arial" panose="020B0604020202020204" pitchFamily="34" charset="0"/>
                    <a:cs typeface="Arial" panose="020B0604020202020204" pitchFamily="34" charset="0"/>
                  </a:rPr>
                  <a:t> ,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𝑯</m:t>
                        </m:r>
                      </m:e>
                      <m:sub>
                        <m:r>
                          <a:rPr lang="fr-CH" i="1">
                            <a:latin typeface="Cambria Math" panose="02040503050406030204" pitchFamily="18" charset="0"/>
                            <a:ea typeface="Cambria Math" panose="02040503050406030204" pitchFamily="18" charset="0"/>
                            <a:cs typeface="Arial" panose="020B0604020202020204" pitchFamily="34" charset="0"/>
                          </a:rPr>
                          <m:t>∥1</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𝑯</m:t>
                        </m:r>
                      </m:e>
                      <m:sub>
                        <m:r>
                          <a:rPr lang="fr-CH" i="1">
                            <a:latin typeface="Cambria Math" panose="02040503050406030204" pitchFamily="18" charset="0"/>
                            <a:ea typeface="Cambria Math" panose="02040503050406030204" pitchFamily="18" charset="0"/>
                            <a:cs typeface="Arial" panose="020B0604020202020204" pitchFamily="34" charset="0"/>
                          </a:rPr>
                          <m:t>∥2</m:t>
                        </m:r>
                      </m:sub>
                    </m:sSub>
                  </m:oMath>
                </a14:m>
                <a:r>
                  <a:rPr lang="fr-CH" dirty="0">
                    <a:latin typeface="Arial" panose="020B0604020202020204" pitchFamily="34" charset="0"/>
                    <a:cs typeface="Arial" panose="020B0604020202020204" pitchFamily="34" charset="0"/>
                  </a:rPr>
                  <a:t> . </a:t>
                </a:r>
              </a:p>
              <a:p>
                <a:pPr>
                  <a:lnSpc>
                    <a:spcPct val="120000"/>
                  </a:lnSpc>
                </a:pPr>
                <a:r>
                  <a:rPr lang="fr-CH" dirty="0">
                    <a:latin typeface="Arial" panose="020B0604020202020204" pitchFamily="34" charset="0"/>
                    <a:cs typeface="Arial" panose="020B0604020202020204" pitchFamily="34" charset="0"/>
                  </a:rPr>
                  <a:t>     Cela vient des équations de Maxwell (en forme intégrale):</a:t>
                </a:r>
              </a:p>
              <a:p>
                <a:pPr>
                  <a:lnSpc>
                    <a:spcPct val="120000"/>
                  </a:lnSpc>
                </a:pPr>
                <a:r>
                  <a:rPr lang="fr-CH" dirty="0">
                    <a:latin typeface="Arial" panose="020B0604020202020204" pitchFamily="34" charset="0"/>
                    <a:cs typeface="Arial" panose="020B0604020202020204" pitchFamily="34" charset="0"/>
                  </a:rPr>
                  <a:t>    </a:t>
                </a:r>
                <a:r>
                  <a:rPr lang="fr-CH" dirty="0"/>
                  <a:t> </a:t>
                </a:r>
                <a14:m>
                  <m:oMath xmlns:m="http://schemas.openxmlformats.org/officeDocument/2006/math">
                    <m:nary>
                      <m:naryPr>
                        <m:chr m:val="∮"/>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𝑐</m:t>
                        </m:r>
                      </m:sub>
                      <m:sup>
                        <m:r>
                          <a:rPr lang="fr-CH" i="1">
                            <a:latin typeface="Cambria Math" panose="02040503050406030204" pitchFamily="18" charset="0"/>
                          </a:rPr>
                          <m:t> </m:t>
                        </m:r>
                      </m:sup>
                      <m:e>
                        <m:r>
                          <a:rPr lang="fr-CH" b="1" i="1">
                            <a:latin typeface="Cambria Math" panose="02040503050406030204" pitchFamily="18" charset="0"/>
                          </a:rPr>
                          <m:t>𝑬</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𝒍</m:t>
                        </m:r>
                      </m:e>
                    </m:nary>
                    <m:r>
                      <a:rPr lang="fr-CH" i="1">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𝑑</m:t>
                        </m:r>
                      </m:num>
                      <m:den>
                        <m:r>
                          <a:rPr lang="fr-CH" i="1">
                            <a:latin typeface="Cambria Math" panose="02040503050406030204" pitchFamily="18" charset="0"/>
                          </a:rPr>
                          <m:t>𝑑𝑡</m:t>
                        </m:r>
                      </m:den>
                    </m:f>
                    <m:nary>
                      <m:naryPr>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𝑠</m:t>
                        </m:r>
                      </m:sub>
                      <m:sup>
                        <m:r>
                          <a:rPr lang="fr-CH" i="1">
                            <a:latin typeface="Cambria Math" panose="02040503050406030204" pitchFamily="18" charset="0"/>
                          </a:rPr>
                          <m:t> </m:t>
                        </m:r>
                      </m:sup>
                      <m:e>
                        <m:r>
                          <a:rPr lang="fr-CH" b="1" i="1">
                            <a:latin typeface="Cambria Math" panose="02040503050406030204" pitchFamily="18" charset="0"/>
                          </a:rPr>
                          <m:t>𝑩</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𝑨</m:t>
                        </m:r>
                      </m:e>
                    </m:nary>
                  </m:oMath>
                </a14:m>
                <a:r>
                  <a:rPr lang="fr-CH" dirty="0">
                    <a:latin typeface="Arial" panose="020B0604020202020204" pitchFamily="34" charset="0"/>
                    <a:cs typeface="Arial" panose="020B0604020202020204" pitchFamily="34" charset="0"/>
                  </a:rPr>
                  <a:t> 	,  </a:t>
                </a:r>
                <a14:m>
                  <m:oMath xmlns:m="http://schemas.openxmlformats.org/officeDocument/2006/math">
                    <m:nary>
                      <m:naryPr>
                        <m:chr m:val="∮"/>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𝑐</m:t>
                        </m:r>
                      </m:sub>
                      <m:sup>
                        <m:r>
                          <a:rPr lang="fr-CH" i="1">
                            <a:latin typeface="Cambria Math" panose="02040503050406030204" pitchFamily="18" charset="0"/>
                          </a:rPr>
                          <m:t> </m:t>
                        </m:r>
                      </m:sup>
                      <m:e>
                        <m:r>
                          <a:rPr lang="fr-CH" b="1" i="1">
                            <a:latin typeface="Cambria Math" panose="02040503050406030204" pitchFamily="18" charset="0"/>
                          </a:rPr>
                          <m:t>𝑯</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𝒍</m:t>
                        </m:r>
                      </m:e>
                    </m:nary>
                    <m:r>
                      <a:rPr lang="fr-CH" i="1">
                        <a:latin typeface="Cambria Math" panose="02040503050406030204" pitchFamily="18" charset="0"/>
                      </a:rPr>
                      <m:t>=</m:t>
                    </m:r>
                    <m:nary>
                      <m:naryPr>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𝑠</m:t>
                        </m:r>
                      </m:sub>
                      <m:sup>
                        <m:r>
                          <a:rPr lang="fr-CH" i="1">
                            <a:latin typeface="Cambria Math" panose="02040503050406030204" pitchFamily="18" charset="0"/>
                          </a:rPr>
                          <m:t> </m:t>
                        </m:r>
                      </m:sup>
                      <m:e>
                        <m:d>
                          <m:dPr>
                            <m:ctrlPr>
                              <a:rPr lang="fr-CH" i="1">
                                <a:latin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𝑫</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den>
                            </m:f>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𝒋</m:t>
                            </m:r>
                          </m:e>
                        </m:d>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𝑨</m:t>
                        </m:r>
                      </m:e>
                    </m:nary>
                  </m:oMath>
                </a14:m>
                <a:endParaRPr lang="fr-CH"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P. ex. pour </a:t>
                </a:r>
                <a:r>
                  <a:rPr lang="fr-CH" b="1" i="1" dirty="0">
                    <a:latin typeface="Arial" panose="020B0604020202020204" pitchFamily="34" charset="0"/>
                    <a:cs typeface="Arial" panose="020B0604020202020204" pitchFamily="34" charset="0"/>
                  </a:rPr>
                  <a:t>E</a:t>
                </a:r>
                <a:r>
                  <a:rPr lang="fr-CH" dirty="0">
                    <a:latin typeface="Arial" panose="020B0604020202020204" pitchFamily="34" charset="0"/>
                    <a:cs typeface="Arial" panose="020B0604020202020204" pitchFamily="34" charset="0"/>
                  </a:rPr>
                  <a:t>, sur le chemin dans le dessin:</a:t>
                </a:r>
                <a14:m>
                  <m:oMath xmlns:m="http://schemas.openxmlformats.org/officeDocument/2006/math">
                    <m:nary>
                      <m:naryPr>
                        <m:chr m:val="∮"/>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𝑐</m:t>
                        </m:r>
                      </m:sub>
                      <m:sup>
                        <m:r>
                          <a:rPr lang="fr-CH" i="1">
                            <a:latin typeface="Cambria Math" panose="02040503050406030204" pitchFamily="18" charset="0"/>
                          </a:rPr>
                          <m:t> </m:t>
                        </m:r>
                      </m:sup>
                      <m:e>
                        <m:r>
                          <a:rPr lang="fr-CH" b="1" i="1">
                            <a:latin typeface="Cambria Math" panose="02040503050406030204" pitchFamily="18" charset="0"/>
                          </a:rPr>
                          <m:t>𝑬</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𝒍</m:t>
                        </m:r>
                      </m:e>
                    </m:nary>
                    <m:r>
                      <a:rPr lang="fr-CH" i="1">
                        <a:latin typeface="Cambria Math" panose="02040503050406030204" pitchFamily="18" charset="0"/>
                      </a:rPr>
                      <m:t>=</m:t>
                    </m:r>
                    <m:nary>
                      <m:naryPr>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𝑠</m:t>
                        </m:r>
                        <m:r>
                          <a:rPr lang="fr-CH" b="0" i="1" smtClean="0">
                            <a:latin typeface="Cambria Math" panose="02040503050406030204" pitchFamily="18" charset="0"/>
                          </a:rPr>
                          <m:t>1</m:t>
                        </m:r>
                      </m:sub>
                      <m:sup>
                        <m:r>
                          <a:rPr lang="fr-CH" i="1">
                            <a:latin typeface="Cambria Math" panose="02040503050406030204" pitchFamily="18" charset="0"/>
                          </a:rPr>
                          <m:t> </m:t>
                        </m:r>
                      </m:sup>
                      <m:e>
                        <m:r>
                          <a:rPr lang="fr-CH" b="1" i="1" smtClean="0">
                            <a:latin typeface="Cambria Math" panose="02040503050406030204" pitchFamily="18" charset="0"/>
                          </a:rPr>
                          <m:t>𝑬</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𝑑</m:t>
                        </m:r>
                        <m:r>
                          <a:rPr lang="fr-CH" b="1" i="1" smtClean="0">
                            <a:latin typeface="Cambria Math" panose="02040503050406030204" pitchFamily="18" charset="0"/>
                            <a:ea typeface="Cambria Math" panose="02040503050406030204" pitchFamily="18" charset="0"/>
                          </a:rPr>
                          <m:t>𝒍</m:t>
                        </m:r>
                      </m:e>
                    </m:nary>
                    <m:r>
                      <a:rPr lang="fr-CH" b="1" i="1" smtClean="0">
                        <a:latin typeface="Cambria Math" panose="02040503050406030204" pitchFamily="18" charset="0"/>
                        <a:ea typeface="Cambria Math" panose="02040503050406030204" pitchFamily="18" charset="0"/>
                      </a:rPr>
                      <m:t>+</m:t>
                    </m:r>
                    <m:nary>
                      <m:naryPr>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𝑠</m:t>
                        </m:r>
                        <m:r>
                          <a:rPr lang="fr-CH" b="0" i="1" smtClean="0">
                            <a:latin typeface="Cambria Math" panose="02040503050406030204" pitchFamily="18" charset="0"/>
                          </a:rPr>
                          <m:t>2</m:t>
                        </m:r>
                      </m:sub>
                      <m:sup>
                        <m:r>
                          <a:rPr lang="fr-CH" i="1">
                            <a:latin typeface="Cambria Math" panose="02040503050406030204" pitchFamily="18" charset="0"/>
                          </a:rPr>
                          <m:t> </m:t>
                        </m:r>
                      </m:sup>
                      <m:e>
                        <m:r>
                          <a:rPr lang="fr-CH" b="1" i="1" smtClean="0">
                            <a:latin typeface="Cambria Math" panose="02040503050406030204" pitchFamily="18" charset="0"/>
                          </a:rPr>
                          <m:t>𝑬</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𝑑</m:t>
                        </m:r>
                        <m:r>
                          <a:rPr lang="fr-CH" b="1" i="1" smtClean="0">
                            <a:latin typeface="Cambria Math" panose="02040503050406030204" pitchFamily="18" charset="0"/>
                            <a:ea typeface="Cambria Math" panose="02040503050406030204" pitchFamily="18" charset="0"/>
                          </a:rPr>
                          <m:t>𝒍</m:t>
                        </m:r>
                      </m:e>
                    </m:nary>
                    <m:r>
                      <a:rPr lang="fr-CH" b="1" i="1" smtClean="0">
                        <a:latin typeface="Cambria Math" panose="02040503050406030204" pitchFamily="18" charset="0"/>
                        <a:ea typeface="Cambria Math" panose="02040503050406030204" pitchFamily="18" charset="0"/>
                      </a:rPr>
                      <m:t>+</m:t>
                    </m:r>
                    <m:nary>
                      <m:naryPr>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𝑠</m:t>
                        </m:r>
                        <m:r>
                          <a:rPr lang="fr-CH" b="0" i="1" smtClean="0">
                            <a:latin typeface="Cambria Math" panose="02040503050406030204" pitchFamily="18" charset="0"/>
                          </a:rPr>
                          <m:t>3</m:t>
                        </m:r>
                      </m:sub>
                      <m:sup>
                        <m:r>
                          <a:rPr lang="fr-CH" i="1">
                            <a:latin typeface="Cambria Math" panose="02040503050406030204" pitchFamily="18" charset="0"/>
                          </a:rPr>
                          <m:t> </m:t>
                        </m:r>
                      </m:sup>
                      <m:e>
                        <m:r>
                          <a:rPr lang="fr-CH" b="1" i="1" smtClean="0">
                            <a:latin typeface="Cambria Math" panose="02040503050406030204" pitchFamily="18" charset="0"/>
                          </a:rPr>
                          <m:t>𝑬</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𝑑</m:t>
                        </m:r>
                        <m:r>
                          <a:rPr lang="fr-CH" b="1" i="1" smtClean="0">
                            <a:latin typeface="Cambria Math" panose="02040503050406030204" pitchFamily="18" charset="0"/>
                            <a:ea typeface="Cambria Math" panose="02040503050406030204" pitchFamily="18" charset="0"/>
                          </a:rPr>
                          <m:t>𝒍</m:t>
                        </m:r>
                      </m:e>
                    </m:nary>
                    <m:r>
                      <a:rPr lang="fr-CH" b="1" i="1" smtClean="0">
                        <a:latin typeface="Cambria Math" panose="02040503050406030204" pitchFamily="18" charset="0"/>
                        <a:ea typeface="Cambria Math" panose="02040503050406030204" pitchFamily="18" charset="0"/>
                      </a:rPr>
                      <m:t>+</m:t>
                    </m:r>
                    <m:nary>
                      <m:naryPr>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𝑠</m:t>
                        </m:r>
                        <m:r>
                          <a:rPr lang="fr-CH" b="0" i="1" smtClean="0">
                            <a:latin typeface="Cambria Math" panose="02040503050406030204" pitchFamily="18" charset="0"/>
                          </a:rPr>
                          <m:t>4</m:t>
                        </m:r>
                      </m:sub>
                      <m:sup>
                        <m:r>
                          <a:rPr lang="fr-CH" i="1">
                            <a:latin typeface="Cambria Math" panose="02040503050406030204" pitchFamily="18" charset="0"/>
                          </a:rPr>
                          <m:t> </m:t>
                        </m:r>
                      </m:sup>
                      <m:e>
                        <m:r>
                          <a:rPr lang="fr-CH" b="1" i="1" smtClean="0">
                            <a:latin typeface="Cambria Math" panose="02040503050406030204" pitchFamily="18" charset="0"/>
                          </a:rPr>
                          <m:t>𝑬</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𝑑</m:t>
                        </m:r>
                        <m:r>
                          <a:rPr lang="fr-CH" b="1" i="1" smtClean="0">
                            <a:latin typeface="Cambria Math" panose="02040503050406030204" pitchFamily="18" charset="0"/>
                            <a:ea typeface="Cambria Math" panose="02040503050406030204" pitchFamily="18" charset="0"/>
                          </a:rPr>
                          <m:t>𝒍</m:t>
                        </m:r>
                      </m:e>
                    </m:nary>
                    <m:r>
                      <a:rPr lang="fr-CH" b="1" i="1">
                        <a:latin typeface="Cambria Math" panose="02040503050406030204" pitchFamily="18" charset="0"/>
                        <a:ea typeface="Cambria Math" panose="02040503050406030204" pitchFamily="18" charset="0"/>
                      </a:rPr>
                      <m:t>=</m:t>
                    </m:r>
                    <m:nary>
                      <m:naryPr>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𝑠</m:t>
                        </m:r>
                        <m:r>
                          <a:rPr lang="fr-CH" i="1">
                            <a:latin typeface="Cambria Math" panose="02040503050406030204" pitchFamily="18" charset="0"/>
                          </a:rPr>
                          <m:t>1</m:t>
                        </m:r>
                      </m:sub>
                      <m:sup>
                        <m:r>
                          <a:rPr lang="fr-CH" i="1">
                            <a:latin typeface="Cambria Math" panose="02040503050406030204" pitchFamily="18" charset="0"/>
                          </a:rPr>
                          <m:t> </m:t>
                        </m:r>
                      </m:sup>
                      <m:e>
                        <m:sSub>
                          <m:sSubPr>
                            <m:ctrlPr>
                              <a:rPr lang="fr-CH" i="1" smtClean="0">
                                <a:latin typeface="Cambria Math" panose="02040503050406030204" pitchFamily="18" charset="0"/>
                              </a:rPr>
                            </m:ctrlPr>
                          </m:sSubPr>
                          <m:e>
                            <m:r>
                              <a:rPr lang="fr-CH" b="1" i="1">
                                <a:latin typeface="Cambria Math" panose="02040503050406030204" pitchFamily="18" charset="0"/>
                              </a:rPr>
                              <m:t>𝑬</m:t>
                            </m:r>
                          </m:e>
                          <m:sub>
                            <m:r>
                              <a:rPr lang="fr-CH" i="1" smtClean="0">
                                <a:latin typeface="Cambria Math" panose="02040503050406030204" pitchFamily="18" charset="0"/>
                                <a:ea typeface="Cambria Math" panose="02040503050406030204" pitchFamily="18" charset="0"/>
                              </a:rPr>
                              <m:t>∥</m:t>
                            </m:r>
                          </m:sub>
                        </m:sSub>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𝒍</m:t>
                        </m:r>
                      </m:e>
                    </m:nary>
                    <m:r>
                      <a:rPr lang="fr-CH" b="1" i="1" smtClean="0">
                        <a:latin typeface="Cambria Math" panose="02040503050406030204" pitchFamily="18" charset="0"/>
                        <a:ea typeface="Cambria Math" panose="02040503050406030204" pitchFamily="18" charset="0"/>
                      </a:rPr>
                      <m:t>−</m:t>
                    </m:r>
                    <m:nary>
                      <m:naryPr>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𝑠</m:t>
                        </m:r>
                        <m:r>
                          <a:rPr lang="fr-CH" i="1">
                            <a:latin typeface="Cambria Math" panose="02040503050406030204" pitchFamily="18" charset="0"/>
                          </a:rPr>
                          <m:t>2</m:t>
                        </m:r>
                      </m:sub>
                      <m:sup>
                        <m:r>
                          <a:rPr lang="fr-CH" i="1">
                            <a:latin typeface="Cambria Math" panose="02040503050406030204" pitchFamily="18" charset="0"/>
                          </a:rPr>
                          <m:t> </m:t>
                        </m:r>
                      </m:sup>
                      <m:e>
                        <m:sSub>
                          <m:sSubPr>
                            <m:ctrlPr>
                              <a:rPr lang="fr-CH" i="1">
                                <a:latin typeface="Cambria Math" panose="02040503050406030204" pitchFamily="18" charset="0"/>
                              </a:rPr>
                            </m:ctrlPr>
                          </m:sSubPr>
                          <m:e>
                            <m:r>
                              <a:rPr lang="fr-CH" b="1" i="1">
                                <a:latin typeface="Cambria Math" panose="02040503050406030204" pitchFamily="18" charset="0"/>
                              </a:rPr>
                              <m:t>𝑬</m:t>
                            </m:r>
                          </m:e>
                          <m:sub>
                            <m:r>
                              <a:rPr lang="fr-CH" b="1" i="1" smtClean="0">
                                <a:latin typeface="Cambria Math" panose="02040503050406030204" pitchFamily="18" charset="0"/>
                                <a:ea typeface="Cambria Math" panose="02040503050406030204" pitchFamily="18" charset="0"/>
                              </a:rPr>
                              <m:t>⊥</m:t>
                            </m:r>
                          </m:sub>
                        </m:sSub>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𝒍</m:t>
                        </m:r>
                      </m:e>
                    </m:nary>
                    <m:r>
                      <a:rPr lang="fr-CH" b="1" i="1" smtClean="0">
                        <a:latin typeface="Cambria Math" panose="02040503050406030204" pitchFamily="18" charset="0"/>
                        <a:ea typeface="Cambria Math" panose="02040503050406030204" pitchFamily="18" charset="0"/>
                      </a:rPr>
                      <m:t>−</m:t>
                    </m:r>
                    <m:nary>
                      <m:naryPr>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𝑠</m:t>
                        </m:r>
                        <m:r>
                          <a:rPr lang="fr-CH" i="1">
                            <a:latin typeface="Cambria Math" panose="02040503050406030204" pitchFamily="18" charset="0"/>
                          </a:rPr>
                          <m:t>3</m:t>
                        </m:r>
                      </m:sub>
                      <m:sup>
                        <m:r>
                          <a:rPr lang="fr-CH" i="1">
                            <a:latin typeface="Cambria Math" panose="02040503050406030204" pitchFamily="18" charset="0"/>
                          </a:rPr>
                          <m:t> </m:t>
                        </m:r>
                      </m:sup>
                      <m:e>
                        <m:sSub>
                          <m:sSubPr>
                            <m:ctrlPr>
                              <a:rPr lang="fr-CH" i="1">
                                <a:latin typeface="Cambria Math" panose="02040503050406030204" pitchFamily="18" charset="0"/>
                              </a:rPr>
                            </m:ctrlPr>
                          </m:sSubPr>
                          <m:e>
                            <m:r>
                              <a:rPr lang="fr-CH" b="1" i="1">
                                <a:latin typeface="Cambria Math" panose="02040503050406030204" pitchFamily="18" charset="0"/>
                              </a:rPr>
                              <m:t>𝑬</m:t>
                            </m:r>
                          </m:e>
                          <m:sub>
                            <m:r>
                              <a:rPr lang="fr-CH" i="1">
                                <a:latin typeface="Cambria Math" panose="02040503050406030204" pitchFamily="18" charset="0"/>
                                <a:ea typeface="Cambria Math" panose="02040503050406030204" pitchFamily="18" charset="0"/>
                              </a:rPr>
                              <m:t>∥</m:t>
                            </m:r>
                          </m:sub>
                        </m:sSub>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𝒍</m:t>
                        </m:r>
                      </m:e>
                    </m:nary>
                    <m:r>
                      <a:rPr lang="fr-CH" b="1" i="1">
                        <a:latin typeface="Cambria Math" panose="02040503050406030204" pitchFamily="18" charset="0"/>
                        <a:ea typeface="Cambria Math" panose="02040503050406030204" pitchFamily="18" charset="0"/>
                      </a:rPr>
                      <m:t>+</m:t>
                    </m:r>
                    <m:nary>
                      <m:naryPr>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𝑠</m:t>
                        </m:r>
                        <m:r>
                          <a:rPr lang="fr-CH" i="1">
                            <a:latin typeface="Cambria Math" panose="02040503050406030204" pitchFamily="18" charset="0"/>
                          </a:rPr>
                          <m:t>4</m:t>
                        </m:r>
                      </m:sub>
                      <m:sup>
                        <m:r>
                          <a:rPr lang="fr-CH" i="1">
                            <a:latin typeface="Cambria Math" panose="02040503050406030204" pitchFamily="18" charset="0"/>
                          </a:rPr>
                          <m:t> </m:t>
                        </m:r>
                      </m:sup>
                      <m:e>
                        <m:sSub>
                          <m:sSubPr>
                            <m:ctrlPr>
                              <a:rPr lang="fr-CH" i="1">
                                <a:latin typeface="Cambria Math" panose="02040503050406030204" pitchFamily="18" charset="0"/>
                              </a:rPr>
                            </m:ctrlPr>
                          </m:sSubPr>
                          <m:e>
                            <m:r>
                              <a:rPr lang="fr-CH" b="1" i="1">
                                <a:latin typeface="Cambria Math" panose="02040503050406030204" pitchFamily="18" charset="0"/>
                              </a:rPr>
                              <m:t>𝑬</m:t>
                            </m:r>
                          </m:e>
                          <m:sub>
                            <m:r>
                              <a:rPr lang="fr-CH" b="1" i="1">
                                <a:latin typeface="Cambria Math" panose="02040503050406030204" pitchFamily="18" charset="0"/>
                                <a:ea typeface="Cambria Math" panose="02040503050406030204" pitchFamily="18" charset="0"/>
                              </a:rPr>
                              <m:t>⊥</m:t>
                            </m:r>
                          </m:sub>
                        </m:sSub>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𝒍</m:t>
                        </m:r>
                      </m:e>
                    </m:nary>
                    <m:r>
                      <a:rPr lang="fr-CH" i="1">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𝑑</m:t>
                        </m:r>
                      </m:num>
                      <m:den>
                        <m:r>
                          <a:rPr lang="fr-CH" i="1">
                            <a:latin typeface="Cambria Math" panose="02040503050406030204" pitchFamily="18" charset="0"/>
                          </a:rPr>
                          <m:t>𝑑𝑡</m:t>
                        </m:r>
                      </m:den>
                    </m:f>
                    <m:nary>
                      <m:naryPr>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𝑠</m:t>
                        </m:r>
                      </m:sub>
                      <m:sup>
                        <m:r>
                          <a:rPr lang="fr-CH" i="1">
                            <a:latin typeface="Cambria Math" panose="02040503050406030204" pitchFamily="18" charset="0"/>
                          </a:rPr>
                          <m:t> </m:t>
                        </m:r>
                      </m:sup>
                      <m:e>
                        <m:r>
                          <a:rPr lang="fr-CH" b="1" i="1">
                            <a:latin typeface="Cambria Math" panose="02040503050406030204" pitchFamily="18" charset="0"/>
                          </a:rPr>
                          <m:t>𝑩</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𝑨</m:t>
                        </m:r>
                      </m:e>
                    </m:nary>
                  </m:oMath>
                </a14:m>
                <a:r>
                  <a:rPr lang="fr-CH" dirty="0">
                    <a:latin typeface="Arial" panose="020B0604020202020204" pitchFamily="34" charset="0"/>
                    <a:cs typeface="Arial" panose="020B0604020202020204" pitchFamily="34" charset="0"/>
                  </a:rPr>
                  <a:t> .</a:t>
                </a:r>
              </a:p>
              <a:p>
                <a:pPr marL="285750" indent="-28575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Dans la limite </a:t>
                </a:r>
                <a:r>
                  <a:rPr lang="fr-CH" i="1" dirty="0">
                    <a:latin typeface="Arial" panose="020B0604020202020204" pitchFamily="34" charset="0"/>
                    <a:cs typeface="Arial" panose="020B0604020202020204" pitchFamily="34" charset="0"/>
                  </a:rPr>
                  <a:t>h</a:t>
                </a:r>
                <a:r>
                  <a:rPr lang="fr-CH" dirty="0">
                    <a:latin typeface="Arial" panose="020B0604020202020204" pitchFamily="34" charset="0"/>
                    <a:cs typeface="Arial" panose="020B0604020202020204" pitchFamily="34" charset="0"/>
                  </a:rPr>
                  <a:t>-&gt;0, nous obtenons: </a:t>
                </a:r>
                <a14:m>
                  <m:oMath xmlns:m="http://schemas.openxmlformats.org/officeDocument/2006/math">
                    <m:r>
                      <a:rPr lang="fr-CH" i="1">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𝑑</m:t>
                        </m:r>
                      </m:num>
                      <m:den>
                        <m:r>
                          <a:rPr lang="fr-CH" i="1">
                            <a:latin typeface="Cambria Math" panose="02040503050406030204" pitchFamily="18" charset="0"/>
                          </a:rPr>
                          <m:t>𝑑𝑡</m:t>
                        </m:r>
                      </m:den>
                    </m:f>
                    <m:nary>
                      <m:naryPr>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𝑠</m:t>
                        </m:r>
                      </m:sub>
                      <m:sup>
                        <m:r>
                          <a:rPr lang="fr-CH" i="1">
                            <a:latin typeface="Cambria Math" panose="02040503050406030204" pitchFamily="18" charset="0"/>
                          </a:rPr>
                          <m:t> </m:t>
                        </m:r>
                      </m:sup>
                      <m:e>
                        <m:r>
                          <a:rPr lang="fr-CH" b="1" i="1">
                            <a:latin typeface="Cambria Math" panose="02040503050406030204" pitchFamily="18" charset="0"/>
                          </a:rPr>
                          <m:t>𝑩</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𝑨</m:t>
                        </m:r>
                      </m:e>
                    </m:nary>
                    <m:r>
                      <a:rPr lang="fr-CH" b="1" i="1" smtClean="0">
                        <a:latin typeface="Cambria Math" panose="02040503050406030204" pitchFamily="18" charset="0"/>
                        <a:ea typeface="Cambria Math" panose="02040503050406030204" pitchFamily="18" charset="0"/>
                      </a:rPr>
                      <m:t>→</m:t>
                    </m:r>
                    <m:r>
                      <a:rPr lang="fr-CH" b="1" i="1" smtClean="0">
                        <a:latin typeface="Cambria Math" panose="02040503050406030204" pitchFamily="18" charset="0"/>
                        <a:ea typeface="Cambria Math" panose="02040503050406030204" pitchFamily="18" charset="0"/>
                      </a:rPr>
                      <m:t>𝟎</m:t>
                    </m:r>
                  </m:oMath>
                </a14:m>
                <a:r>
                  <a:rPr lang="fr-CH" dirty="0">
                    <a:latin typeface="Arial" panose="020B0604020202020204" pitchFamily="34" charset="0"/>
                    <a:cs typeface="Arial" panose="020B0604020202020204" pitchFamily="34" charset="0"/>
                  </a:rPr>
                  <a:t> , </a:t>
                </a:r>
                <a14:m>
                  <m:oMath xmlns:m="http://schemas.openxmlformats.org/officeDocument/2006/math">
                    <m:nary>
                      <m:naryPr>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𝑠</m:t>
                        </m:r>
                        <m:r>
                          <a:rPr lang="fr-CH" i="1">
                            <a:latin typeface="Cambria Math" panose="02040503050406030204" pitchFamily="18" charset="0"/>
                          </a:rPr>
                          <m:t>2</m:t>
                        </m:r>
                      </m:sub>
                      <m:sup>
                        <m:r>
                          <a:rPr lang="fr-CH" i="1">
                            <a:latin typeface="Cambria Math" panose="02040503050406030204" pitchFamily="18" charset="0"/>
                          </a:rPr>
                          <m:t> </m:t>
                        </m:r>
                      </m:sup>
                      <m:e>
                        <m:sSub>
                          <m:sSubPr>
                            <m:ctrlPr>
                              <a:rPr lang="fr-CH" i="1">
                                <a:latin typeface="Cambria Math" panose="02040503050406030204" pitchFamily="18" charset="0"/>
                              </a:rPr>
                            </m:ctrlPr>
                          </m:sSubPr>
                          <m:e>
                            <m:r>
                              <a:rPr lang="fr-CH" b="1" i="1">
                                <a:latin typeface="Cambria Math" panose="02040503050406030204" pitchFamily="18" charset="0"/>
                              </a:rPr>
                              <m:t>𝑬</m:t>
                            </m:r>
                          </m:e>
                          <m:sub>
                            <m:r>
                              <a:rPr lang="fr-CH" b="1" i="1">
                                <a:latin typeface="Cambria Math" panose="02040503050406030204" pitchFamily="18" charset="0"/>
                                <a:ea typeface="Cambria Math" panose="02040503050406030204" pitchFamily="18" charset="0"/>
                              </a:rPr>
                              <m:t>⊥</m:t>
                            </m:r>
                          </m:sub>
                        </m:sSub>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𝒍</m:t>
                        </m:r>
                      </m:e>
                    </m:nary>
                    <m:r>
                      <a:rPr lang="fr-CH" b="1" i="1" smtClean="0">
                        <a:latin typeface="Cambria Math" panose="02040503050406030204" pitchFamily="18" charset="0"/>
                        <a:ea typeface="Cambria Math" panose="02040503050406030204" pitchFamily="18" charset="0"/>
                      </a:rPr>
                      <m:t>→</m:t>
                    </m:r>
                    <m:r>
                      <a:rPr lang="fr-CH" b="1" i="1" smtClean="0">
                        <a:latin typeface="Cambria Math" panose="02040503050406030204" pitchFamily="18" charset="0"/>
                        <a:ea typeface="Cambria Math" panose="02040503050406030204" pitchFamily="18" charset="0"/>
                      </a:rPr>
                      <m:t>𝟎</m:t>
                    </m:r>
                  </m:oMath>
                </a14:m>
                <a:r>
                  <a:rPr lang="fr-CH" dirty="0">
                    <a:latin typeface="Arial" panose="020B0604020202020204" pitchFamily="34" charset="0"/>
                    <a:cs typeface="Arial" panose="020B0604020202020204" pitchFamily="34" charset="0"/>
                  </a:rPr>
                  <a:t> , </a:t>
                </a:r>
                <a14:m>
                  <m:oMath xmlns:m="http://schemas.openxmlformats.org/officeDocument/2006/math">
                    <m:nary>
                      <m:naryPr>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𝑠</m:t>
                        </m:r>
                        <m:r>
                          <a:rPr lang="fr-CH" b="0" i="1" smtClean="0">
                            <a:latin typeface="Cambria Math" panose="02040503050406030204" pitchFamily="18" charset="0"/>
                          </a:rPr>
                          <m:t>4</m:t>
                        </m:r>
                      </m:sub>
                      <m:sup>
                        <m:r>
                          <a:rPr lang="fr-CH" i="1">
                            <a:latin typeface="Cambria Math" panose="02040503050406030204" pitchFamily="18" charset="0"/>
                          </a:rPr>
                          <m:t> </m:t>
                        </m:r>
                      </m:sup>
                      <m:e>
                        <m:sSub>
                          <m:sSubPr>
                            <m:ctrlPr>
                              <a:rPr lang="fr-CH" i="1">
                                <a:latin typeface="Cambria Math" panose="02040503050406030204" pitchFamily="18" charset="0"/>
                              </a:rPr>
                            </m:ctrlPr>
                          </m:sSubPr>
                          <m:e>
                            <m:r>
                              <a:rPr lang="fr-CH" b="1" i="1">
                                <a:latin typeface="Cambria Math" panose="02040503050406030204" pitchFamily="18" charset="0"/>
                              </a:rPr>
                              <m:t>𝑬</m:t>
                            </m:r>
                          </m:e>
                          <m:sub>
                            <m:r>
                              <a:rPr lang="fr-CH" b="1" i="1">
                                <a:latin typeface="Cambria Math" panose="02040503050406030204" pitchFamily="18" charset="0"/>
                                <a:ea typeface="Cambria Math" panose="02040503050406030204" pitchFamily="18" charset="0"/>
                              </a:rPr>
                              <m:t>⊥</m:t>
                            </m:r>
                          </m:sub>
                        </m:sSub>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𝒍</m:t>
                        </m:r>
                      </m:e>
                    </m:nary>
                    <m:r>
                      <a:rPr lang="fr-CH" b="1"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𝟎</m:t>
                    </m:r>
                  </m:oMath>
                </a14:m>
                <a:r>
                  <a:rPr lang="fr-CH" dirty="0">
                    <a:latin typeface="Arial" panose="020B0604020202020204" pitchFamily="34" charset="0"/>
                    <a:cs typeface="Arial" panose="020B0604020202020204" pitchFamily="34" charset="0"/>
                  </a:rPr>
                  <a:t> , donc: </a:t>
                </a:r>
                <a14:m>
                  <m:oMath xmlns:m="http://schemas.openxmlformats.org/officeDocument/2006/math">
                    <m:nary>
                      <m:naryPr>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𝑠</m:t>
                        </m:r>
                        <m:r>
                          <a:rPr lang="fr-CH" i="1">
                            <a:latin typeface="Cambria Math" panose="02040503050406030204" pitchFamily="18" charset="0"/>
                          </a:rPr>
                          <m:t>1</m:t>
                        </m:r>
                      </m:sub>
                      <m:sup>
                        <m:r>
                          <a:rPr lang="fr-CH" i="1">
                            <a:latin typeface="Cambria Math" panose="02040503050406030204" pitchFamily="18" charset="0"/>
                          </a:rPr>
                          <m:t> </m:t>
                        </m:r>
                      </m:sup>
                      <m:e>
                        <m:sSub>
                          <m:sSubPr>
                            <m:ctrlPr>
                              <a:rPr lang="fr-CH" i="1">
                                <a:latin typeface="Cambria Math" panose="02040503050406030204" pitchFamily="18" charset="0"/>
                              </a:rPr>
                            </m:ctrlPr>
                          </m:sSubPr>
                          <m:e>
                            <m:r>
                              <a:rPr lang="fr-CH" b="1" i="1">
                                <a:latin typeface="Cambria Math" panose="02040503050406030204" pitchFamily="18" charset="0"/>
                              </a:rPr>
                              <m:t>𝑬</m:t>
                            </m:r>
                          </m:e>
                          <m:sub>
                            <m:r>
                              <a:rPr lang="fr-CH" i="1">
                                <a:latin typeface="Cambria Math" panose="02040503050406030204" pitchFamily="18" charset="0"/>
                                <a:ea typeface="Cambria Math" panose="02040503050406030204" pitchFamily="18" charset="0"/>
                              </a:rPr>
                              <m:t>∥</m:t>
                            </m:r>
                          </m:sub>
                        </m:sSub>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𝒍</m:t>
                        </m:r>
                      </m:e>
                    </m:nary>
                    <m:r>
                      <a:rPr lang="fr-CH" b="1" i="1" smtClean="0">
                        <a:latin typeface="Cambria Math" panose="02040503050406030204" pitchFamily="18" charset="0"/>
                        <a:ea typeface="Cambria Math" panose="02040503050406030204" pitchFamily="18" charset="0"/>
                      </a:rPr>
                      <m:t>=</m:t>
                    </m:r>
                    <m:nary>
                      <m:naryPr>
                        <m:limLoc m:val="undOvr"/>
                        <m:ctrlPr>
                          <a:rPr lang="fr-CH" i="1">
                            <a:latin typeface="Cambria Math" panose="02040503050406030204" pitchFamily="18" charset="0"/>
                          </a:rPr>
                        </m:ctrlPr>
                      </m:naryPr>
                      <m:sub>
                        <m:r>
                          <m:rPr>
                            <m:brk m:alnAt="24"/>
                          </m:rPr>
                          <a:rPr lang="fr-CH" i="1">
                            <a:latin typeface="Cambria Math" panose="02040503050406030204" pitchFamily="18" charset="0"/>
                          </a:rPr>
                          <m:t>𝑠</m:t>
                        </m:r>
                        <m:r>
                          <a:rPr lang="fr-CH" i="1">
                            <a:latin typeface="Cambria Math" panose="02040503050406030204" pitchFamily="18" charset="0"/>
                          </a:rPr>
                          <m:t>3</m:t>
                        </m:r>
                      </m:sub>
                      <m:sup>
                        <m:r>
                          <a:rPr lang="fr-CH" i="1">
                            <a:latin typeface="Cambria Math" panose="02040503050406030204" pitchFamily="18" charset="0"/>
                          </a:rPr>
                          <m:t> </m:t>
                        </m:r>
                      </m:sup>
                      <m:e>
                        <m:sSub>
                          <m:sSubPr>
                            <m:ctrlPr>
                              <a:rPr lang="fr-CH" i="1">
                                <a:latin typeface="Cambria Math" panose="02040503050406030204" pitchFamily="18" charset="0"/>
                              </a:rPr>
                            </m:ctrlPr>
                          </m:sSubPr>
                          <m:e>
                            <m:r>
                              <a:rPr lang="fr-CH" b="1" i="1">
                                <a:latin typeface="Cambria Math" panose="02040503050406030204" pitchFamily="18" charset="0"/>
                              </a:rPr>
                              <m:t>𝑬</m:t>
                            </m:r>
                          </m:e>
                          <m:sub>
                            <m:r>
                              <a:rPr lang="fr-CH" i="1">
                                <a:latin typeface="Cambria Math" panose="02040503050406030204" pitchFamily="18" charset="0"/>
                                <a:ea typeface="Cambria Math" panose="02040503050406030204" pitchFamily="18" charset="0"/>
                              </a:rPr>
                              <m:t>∥</m:t>
                            </m:r>
                          </m:sub>
                        </m:sSub>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𝒍</m:t>
                        </m:r>
                      </m:e>
                    </m:nary>
                  </m:oMath>
                </a14:m>
                <a:r>
                  <a:rPr lang="fr-CH" dirty="0">
                    <a:latin typeface="Arial" panose="020B0604020202020204" pitchFamily="34" charset="0"/>
                    <a:cs typeface="Arial" panose="020B0604020202020204" pitchFamily="34" charset="0"/>
                  </a:rPr>
                  <a:t> . Les chemins S1, S3 sont les mêmes des deux cotés de l'interface. Cela ne dépend pas de la longueur, donc: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∥1</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∥2</m:t>
                        </m:r>
                      </m:sub>
                    </m:sSub>
                  </m:oMath>
                </a14:m>
                <a:r>
                  <a:rPr lang="fr-CH" dirty="0">
                    <a:latin typeface="Arial" panose="020B0604020202020204" pitchFamily="34" charset="0"/>
                    <a:cs typeface="Arial" panose="020B0604020202020204" pitchFamily="34" charset="0"/>
                  </a:rPr>
                  <a:t> .</a:t>
                </a:r>
              </a:p>
              <a:p>
                <a:pPr marL="285750" indent="-28575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Le même argument pour le champ magnétique donne: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𝑯</m:t>
                        </m:r>
                      </m:e>
                      <m:sub>
                        <m:r>
                          <a:rPr lang="fr-CH" i="1">
                            <a:latin typeface="Cambria Math" panose="02040503050406030204" pitchFamily="18" charset="0"/>
                            <a:ea typeface="Cambria Math" panose="02040503050406030204" pitchFamily="18" charset="0"/>
                            <a:cs typeface="Arial" panose="020B0604020202020204" pitchFamily="34" charset="0"/>
                          </a:rPr>
                          <m:t>∥1</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𝑯</m:t>
                        </m:r>
                      </m:e>
                      <m:sub>
                        <m:r>
                          <a:rPr lang="fr-CH" i="1">
                            <a:latin typeface="Cambria Math" panose="02040503050406030204" pitchFamily="18" charset="0"/>
                            <a:ea typeface="Cambria Math" panose="02040503050406030204" pitchFamily="18" charset="0"/>
                            <a:cs typeface="Arial" panose="020B0604020202020204" pitchFamily="34" charset="0"/>
                          </a:rPr>
                          <m:t>∥2</m:t>
                        </m:r>
                      </m:sub>
                    </m:sSub>
                  </m:oMath>
                </a14:m>
                <a:r>
                  <a:rPr lang="fr-CH" dirty="0">
                    <a:latin typeface="Arial" panose="020B0604020202020204" pitchFamily="34" charset="0"/>
                    <a:cs typeface="Arial" panose="020B0604020202020204" pitchFamily="34" charset="0"/>
                  </a:rPr>
                  <a:t> .</a:t>
                </a:r>
              </a:p>
            </p:txBody>
          </p:sp>
        </mc:Choice>
        <mc:Fallback xmlns="">
          <p:sp>
            <p:nvSpPr>
              <p:cNvPr id="17" name="Rectangle 16">
                <a:extLst>
                  <a:ext uri="{FF2B5EF4-FFF2-40B4-BE49-F238E27FC236}">
                    <a16:creationId xmlns:a16="http://schemas.microsoft.com/office/drawing/2014/main" id="{58E7DFF2-C819-A142-9A5E-C849428BFB4B}"/>
                  </a:ext>
                </a:extLst>
              </p:cNvPr>
              <p:cNvSpPr>
                <a:spLocks noRot="1" noChangeAspect="1" noMove="1" noResize="1" noEditPoints="1" noAdjustHandles="1" noChangeArrowheads="1" noChangeShapeType="1" noTextEdit="1"/>
              </p:cNvSpPr>
              <p:nvPr/>
            </p:nvSpPr>
            <p:spPr>
              <a:xfrm>
                <a:off x="-25625" y="2687937"/>
                <a:ext cx="8914166" cy="3978910"/>
              </a:xfrm>
              <a:prstGeom prst="rect">
                <a:avLst/>
              </a:prstGeom>
              <a:blipFill>
                <a:blip r:embed="rId4"/>
                <a:stretch>
                  <a:fillRect l="-1282" t="-317" r="-570" b="-1587"/>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6127A8E7-1F9C-734C-9104-B8C3FA4F8847}"/>
              </a:ext>
            </a:extLst>
          </p:cNvPr>
          <p:cNvGrpSpPr/>
          <p:nvPr/>
        </p:nvGrpSpPr>
        <p:grpSpPr>
          <a:xfrm>
            <a:off x="9408804" y="4267200"/>
            <a:ext cx="2783196" cy="2597649"/>
            <a:chOff x="9742714" y="4578849"/>
            <a:chExt cx="2449286" cy="2286000"/>
          </a:xfrm>
        </p:grpSpPr>
        <p:grpSp>
          <p:nvGrpSpPr>
            <p:cNvPr id="3" name="Group 2">
              <a:extLst>
                <a:ext uri="{FF2B5EF4-FFF2-40B4-BE49-F238E27FC236}">
                  <a16:creationId xmlns:a16="http://schemas.microsoft.com/office/drawing/2014/main" id="{F393B166-5F11-CD4A-ABC0-8D81889960F3}"/>
                </a:ext>
              </a:extLst>
            </p:cNvPr>
            <p:cNvGrpSpPr/>
            <p:nvPr/>
          </p:nvGrpSpPr>
          <p:grpSpPr>
            <a:xfrm>
              <a:off x="9742714" y="4578849"/>
              <a:ext cx="2449286" cy="2286000"/>
              <a:chOff x="9742714" y="4578849"/>
              <a:chExt cx="2449286" cy="2286000"/>
            </a:xfrm>
          </p:grpSpPr>
          <p:pic>
            <p:nvPicPr>
              <p:cNvPr id="33793" name="Picture 1" descr="page10image3919136">
                <a:extLst>
                  <a:ext uri="{FF2B5EF4-FFF2-40B4-BE49-F238E27FC236}">
                    <a16:creationId xmlns:a16="http://schemas.microsoft.com/office/drawing/2014/main" id="{234DC7DB-8AE4-F14E-B745-C5BFE3435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2714" y="4578849"/>
                <a:ext cx="2449286"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955EFD-8F5F-964F-9B98-C3BCAB6E4777}"/>
                  </a:ext>
                </a:extLst>
              </p:cNvPr>
              <p:cNvSpPr txBox="1"/>
              <p:nvPr/>
            </p:nvSpPr>
            <p:spPr>
              <a:xfrm>
                <a:off x="10363200" y="6096000"/>
                <a:ext cx="466794" cy="369332"/>
              </a:xfrm>
              <a:prstGeom prst="rect">
                <a:avLst/>
              </a:prstGeom>
              <a:noFill/>
            </p:spPr>
            <p:txBody>
              <a:bodyPr wrap="none" rtlCol="0">
                <a:spAutoFit/>
              </a:bodyPr>
              <a:lstStyle/>
              <a:p>
                <a:r>
                  <a:rPr lang="fr-CH"/>
                  <a:t>S3</a:t>
                </a:r>
              </a:p>
            </p:txBody>
          </p:sp>
          <p:sp>
            <p:nvSpPr>
              <p:cNvPr id="8" name="TextBox 7">
                <a:extLst>
                  <a:ext uri="{FF2B5EF4-FFF2-40B4-BE49-F238E27FC236}">
                    <a16:creationId xmlns:a16="http://schemas.microsoft.com/office/drawing/2014/main" id="{A5D41792-361A-CB44-8DF7-501E5FBF6C21}"/>
                  </a:ext>
                </a:extLst>
              </p:cNvPr>
              <p:cNvSpPr txBox="1"/>
              <p:nvPr/>
            </p:nvSpPr>
            <p:spPr>
              <a:xfrm>
                <a:off x="9772091" y="5537183"/>
                <a:ext cx="466794" cy="369332"/>
              </a:xfrm>
              <a:prstGeom prst="rect">
                <a:avLst/>
              </a:prstGeom>
              <a:noFill/>
            </p:spPr>
            <p:txBody>
              <a:bodyPr wrap="none" rtlCol="0">
                <a:spAutoFit/>
              </a:bodyPr>
              <a:lstStyle/>
              <a:p>
                <a:r>
                  <a:rPr lang="fr-CH"/>
                  <a:t>S4</a:t>
                </a:r>
              </a:p>
            </p:txBody>
          </p:sp>
          <p:sp>
            <p:nvSpPr>
              <p:cNvPr id="9" name="TextBox 8">
                <a:extLst>
                  <a:ext uri="{FF2B5EF4-FFF2-40B4-BE49-F238E27FC236}">
                    <a16:creationId xmlns:a16="http://schemas.microsoft.com/office/drawing/2014/main" id="{7A66DA9C-0D9F-1B44-91FA-8030BDA69C5E}"/>
                  </a:ext>
                </a:extLst>
              </p:cNvPr>
              <p:cNvSpPr txBox="1"/>
              <p:nvPr/>
            </p:nvSpPr>
            <p:spPr>
              <a:xfrm>
                <a:off x="10972800" y="5029200"/>
                <a:ext cx="466794" cy="369332"/>
              </a:xfrm>
              <a:prstGeom prst="rect">
                <a:avLst/>
              </a:prstGeom>
              <a:noFill/>
            </p:spPr>
            <p:txBody>
              <a:bodyPr wrap="none" rtlCol="0">
                <a:spAutoFit/>
              </a:bodyPr>
              <a:lstStyle/>
              <a:p>
                <a:r>
                  <a:rPr lang="fr-CH"/>
                  <a:t>S1</a:t>
                </a:r>
              </a:p>
            </p:txBody>
          </p:sp>
          <p:sp>
            <p:nvSpPr>
              <p:cNvPr id="10" name="TextBox 9">
                <a:extLst>
                  <a:ext uri="{FF2B5EF4-FFF2-40B4-BE49-F238E27FC236}">
                    <a16:creationId xmlns:a16="http://schemas.microsoft.com/office/drawing/2014/main" id="{779EA520-856F-824A-9B15-6F55EF3BF37C}"/>
                  </a:ext>
                </a:extLst>
              </p:cNvPr>
              <p:cNvSpPr txBox="1"/>
              <p:nvPr/>
            </p:nvSpPr>
            <p:spPr>
              <a:xfrm>
                <a:off x="11658600" y="5537183"/>
                <a:ext cx="466794" cy="369332"/>
              </a:xfrm>
              <a:prstGeom prst="rect">
                <a:avLst/>
              </a:prstGeom>
              <a:noFill/>
            </p:spPr>
            <p:txBody>
              <a:bodyPr wrap="none" rtlCol="0">
                <a:spAutoFit/>
              </a:bodyPr>
              <a:lstStyle/>
              <a:p>
                <a:r>
                  <a:rPr lang="fr-CH"/>
                  <a:t>S2</a:t>
                </a:r>
              </a:p>
            </p:txBody>
          </p:sp>
          <p:sp>
            <p:nvSpPr>
              <p:cNvPr id="13" name="TextBox 12">
                <a:extLst>
                  <a:ext uri="{FF2B5EF4-FFF2-40B4-BE49-F238E27FC236}">
                    <a16:creationId xmlns:a16="http://schemas.microsoft.com/office/drawing/2014/main" id="{0684B51C-3716-4D47-BAA2-7A685ED52248}"/>
                  </a:ext>
                </a:extLst>
              </p:cNvPr>
              <p:cNvSpPr txBox="1"/>
              <p:nvPr/>
            </p:nvSpPr>
            <p:spPr>
              <a:xfrm>
                <a:off x="11125200" y="5512799"/>
                <a:ext cx="312906" cy="369332"/>
              </a:xfrm>
              <a:prstGeom prst="rect">
                <a:avLst/>
              </a:prstGeom>
              <a:noFill/>
            </p:spPr>
            <p:txBody>
              <a:bodyPr wrap="none" rtlCol="0">
                <a:spAutoFit/>
              </a:bodyPr>
              <a:lstStyle/>
              <a:p>
                <a:r>
                  <a:rPr lang="fr-CH">
                    <a:solidFill>
                      <a:srgbClr val="FF0000"/>
                    </a:solidFill>
                  </a:rPr>
                  <a:t>h</a:t>
                </a:r>
              </a:p>
            </p:txBody>
          </p:sp>
        </p:grpSp>
        <p:cxnSp>
          <p:nvCxnSpPr>
            <p:cNvPr id="5" name="Straight Arrow Connector 4">
              <a:extLst>
                <a:ext uri="{FF2B5EF4-FFF2-40B4-BE49-F238E27FC236}">
                  <a16:creationId xmlns:a16="http://schemas.microsoft.com/office/drawing/2014/main" id="{16B5E2A9-BC9B-F045-AE8D-A9C06E0D038C}"/>
                </a:ext>
              </a:extLst>
            </p:cNvPr>
            <p:cNvCxnSpPr>
              <a:cxnSpLocks/>
            </p:cNvCxnSpPr>
            <p:nvPr/>
          </p:nvCxnSpPr>
          <p:spPr>
            <a:xfrm>
              <a:off x="11200754" y="5414525"/>
              <a:ext cx="0" cy="621268"/>
            </a:xfrm>
            <a:prstGeom prst="straightConnector1">
              <a:avLst/>
            </a:prstGeom>
            <a:ln>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02938"/>
      </p:ext>
    </p:extLst>
  </p:cSld>
  <p:clrMapOvr>
    <a:masterClrMapping/>
  </p:clrMapOvr>
  <mc:AlternateContent xmlns:mc="http://schemas.openxmlformats.org/markup-compatibility/2006" xmlns:p14="http://schemas.microsoft.com/office/powerpoint/2010/main">
    <mc:Choice Requires="p14">
      <p:transition spd="slow" p14:dur="2000" advTm="259096"/>
    </mc:Choice>
    <mc:Fallback xmlns="">
      <p:transition spd="slow" advTm="25909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6" name="Text Box 8"/>
          <p:cNvSpPr txBox="1">
            <a:spLocks noChangeArrowheads="1"/>
          </p:cNvSpPr>
          <p:nvPr/>
        </p:nvSpPr>
        <p:spPr bwMode="auto">
          <a:xfrm>
            <a:off x="0" y="0"/>
            <a:ext cx="12192000" cy="646331"/>
          </a:xfrm>
          <a:prstGeom prst="rect">
            <a:avLst/>
          </a:prstGeom>
          <a:noFill/>
          <a:ln w="9525">
            <a:noFill/>
            <a:miter lim="800000"/>
            <a:headEnd/>
            <a:tailEnd/>
          </a:ln>
        </p:spPr>
        <p:txBody>
          <a:bodyPr wrap="square">
            <a:spAutoFit/>
          </a:bodyPr>
          <a:lstStyle/>
          <a:p>
            <a:pPr algn="ctr"/>
            <a:r>
              <a:rPr lang="fr-CH" sz="3600" dirty="0"/>
              <a:t>(1) L'absorption dans les conducteurs</a:t>
            </a:r>
          </a:p>
        </p:txBody>
      </p:sp>
      <mc:AlternateContent xmlns:mc="http://schemas.openxmlformats.org/markup-compatibility/2006" xmlns:a14="http://schemas.microsoft.com/office/drawing/2010/main">
        <mc:Choice Requires="a14">
          <p:sp>
            <p:nvSpPr>
              <p:cNvPr id="7187" name="Text Box 18"/>
              <p:cNvSpPr txBox="1">
                <a:spLocks noChangeArrowheads="1"/>
              </p:cNvSpPr>
              <p:nvPr/>
            </p:nvSpPr>
            <p:spPr bwMode="auto">
              <a:xfrm>
                <a:off x="12834" y="659181"/>
                <a:ext cx="12192000" cy="5478551"/>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a:latin typeface="Arial" panose="020B0604020202020204" pitchFamily="34" charset="0"/>
                    <a:cs typeface="Arial" panose="020B0604020202020204" pitchFamily="34" charset="0"/>
                  </a:rPr>
                  <a:t>Nous traitons le conducteur comme un milieu neutre avec des porteurs </a:t>
                </a:r>
                <a:r>
                  <a:rPr lang="fr-CH" b="1">
                    <a:latin typeface="Arial" panose="020B0604020202020204" pitchFamily="34" charset="0"/>
                    <a:cs typeface="Arial" panose="020B0604020202020204" pitchFamily="34" charset="0"/>
                  </a:rPr>
                  <a:t>libres</a:t>
                </a:r>
                <a:r>
                  <a:rPr lang="fr-CH">
                    <a:latin typeface="Arial" panose="020B0604020202020204" pitchFamily="34" charset="0"/>
                    <a:cs typeface="Arial" panose="020B0604020202020204" pitchFamily="34" charset="0"/>
                  </a:rPr>
                  <a:t>: </a:t>
                </a:r>
                <a14:m>
                  <m:oMath xmlns:m="http://schemas.openxmlformats.org/officeDocument/2006/math">
                    <m:r>
                      <a:rPr lang="fr-CH" i="1">
                        <a:latin typeface="Cambria Math" panose="02040503050406030204" pitchFamily="18" charset="0"/>
                        <a:ea typeface="Cambria Math" panose="02040503050406030204" pitchFamily="18" charset="0"/>
                      </a:rPr>
                      <m:t>𝜌</m:t>
                    </m:r>
                    <m:r>
                      <a:rPr lang="fr-CH" i="1">
                        <a:latin typeface="Cambria Math" panose="02040503050406030204" pitchFamily="18" charset="0"/>
                        <a:ea typeface="Cambria Math" panose="02040503050406030204" pitchFamily="18" charset="0"/>
                      </a:rPr>
                      <m:t>=0 ,  </m:t>
                    </m:r>
                    <m:r>
                      <a:rPr lang="fr-CH" b="1" i="1">
                        <a:latin typeface="Cambria Math" panose="02040503050406030204" pitchFamily="18" charset="0"/>
                        <a:ea typeface="Cambria Math" panose="02040503050406030204" pitchFamily="18" charset="0"/>
                      </a:rPr>
                      <m:t>𝒋</m:t>
                    </m:r>
                    <m:r>
                      <a:rPr lang="fr-CH" i="1">
                        <a:latin typeface="Cambria Math" panose="02040503050406030204" pitchFamily="18" charset="0"/>
                        <a:ea typeface="Cambria Math" panose="02040503050406030204" pitchFamily="18" charset="0"/>
                      </a:rPr>
                      <m:t>≠0</m:t>
                    </m:r>
                    <m:r>
                      <a:rPr lang="fr-CH" b="0" i="1" smtClean="0">
                        <a:latin typeface="Cambria Math" panose="02040503050406030204" pitchFamily="18" charset="0"/>
                        <a:ea typeface="Cambria Math" panose="02040503050406030204" pitchFamily="18" charset="0"/>
                      </a:rPr>
                      <m:t> , </m:t>
                    </m:r>
                    <m:r>
                      <a:rPr lang="fr-CH" b="1" i="1" smtClean="0">
                        <a:latin typeface="Cambria Math" panose="02040503050406030204" pitchFamily="18" charset="0"/>
                        <a:ea typeface="Cambria Math" panose="02040503050406030204" pitchFamily="18" charset="0"/>
                      </a:rPr>
                      <m:t> </m:t>
                    </m:r>
                    <m:r>
                      <a:rPr lang="fr-CH" b="1" i="1" smtClean="0">
                        <a:latin typeface="Cambria Math" panose="02040503050406030204" pitchFamily="18" charset="0"/>
                        <a:ea typeface="Cambria Math" panose="02040503050406030204" pitchFamily="18" charset="0"/>
                      </a:rPr>
                      <m:t>𝑴</m:t>
                    </m:r>
                    <m:r>
                      <a:rPr lang="fr-CH" b="0" i="1" smtClean="0">
                        <a:latin typeface="Cambria Math" panose="02040503050406030204" pitchFamily="18" charset="0"/>
                        <a:ea typeface="Cambria Math" panose="02040503050406030204" pitchFamily="18" charset="0"/>
                      </a:rPr>
                      <m:t>=0</m:t>
                    </m:r>
                  </m:oMath>
                </a14:m>
                <a:r>
                  <a:rPr lang="fr-CH">
                    <a:latin typeface="Arial" panose="020B0604020202020204" pitchFamily="34" charset="0"/>
                    <a:cs typeface="Arial" panose="020B0604020202020204" pitchFamily="34" charset="0"/>
                  </a:rPr>
                  <a:t> </a:t>
                </a:r>
              </a:p>
              <a:p>
                <a:pPr marL="342900" indent="-342900">
                  <a:lnSpc>
                    <a:spcPct val="120000"/>
                  </a:lnSpc>
                  <a:buFont typeface="Arial" panose="020B0604020202020204" pitchFamily="34" charset="0"/>
                  <a:buChar char="•"/>
                </a:pPr>
                <a:r>
                  <a:rPr lang="fr-CH" altLang="en-CH"/>
                  <a:t>L’équation d'ondes générique: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ea typeface="Cambria Math" panose="02040503050406030204" pitchFamily="18" charset="0"/>
                          </a:rPr>
                          <m:t>2</m:t>
                        </m:r>
                      </m:sup>
                    </m:sSup>
                    <m:r>
                      <a:rPr lang="fr-CH" b="1" i="1">
                        <a:latin typeface="Cambria Math" panose="02040503050406030204" pitchFamily="18" charset="0"/>
                        <a:ea typeface="Cambria Math" panose="02040503050406030204" pitchFamily="18" charset="0"/>
                      </a:rPr>
                      <m:t>𝑬</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𝜇</m:t>
                        </m:r>
                      </m:e>
                      <m:sub>
                        <m:r>
                          <a:rPr lang="fr-CH" i="1">
                            <a:latin typeface="Cambria Math" panose="02040503050406030204" pitchFamily="18" charset="0"/>
                            <a:ea typeface="Cambria Math" panose="02040503050406030204" pitchFamily="18" charset="0"/>
                          </a:rPr>
                          <m:t>0</m:t>
                        </m:r>
                      </m:sub>
                    </m:sSub>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ea typeface="Cambria Math" panose="02040503050406030204" pitchFamily="18" charset="0"/>
                              </a:rPr>
                              <m:t>2</m:t>
                            </m:r>
                          </m:sup>
                        </m:sSup>
                        <m:r>
                          <a:rPr lang="fr-CH" b="1" i="1">
                            <a:latin typeface="Cambria Math" panose="02040503050406030204" pitchFamily="18" charset="0"/>
                            <a:ea typeface="Cambria Math" panose="02040503050406030204" pitchFamily="18" charset="0"/>
                          </a:rPr>
                          <m:t>𝑬</m:t>
                        </m:r>
                      </m:num>
                      <m:den>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𝑡</m:t>
                            </m:r>
                          </m:e>
                          <m:sup>
                            <m:r>
                              <a:rPr lang="fr-CH" i="1">
                                <a:latin typeface="Cambria Math" panose="02040503050406030204" pitchFamily="18" charset="0"/>
                                <a:ea typeface="Cambria Math" panose="02040503050406030204" pitchFamily="18" charset="0"/>
                              </a:rPr>
                              <m:t>2</m:t>
                            </m:r>
                          </m:sup>
                        </m:sSup>
                      </m:den>
                    </m:f>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𝑬</m:t>
                        </m:r>
                      </m:e>
                    </m:d>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𝜇</m:t>
                        </m:r>
                      </m:e>
                      <m:sub>
                        <m:r>
                          <a:rPr lang="fr-CH" i="1">
                            <a:latin typeface="Cambria Math" panose="02040503050406030204" pitchFamily="18" charset="0"/>
                            <a:ea typeface="Cambria Math" panose="02040503050406030204" pitchFamily="18" charset="0"/>
                          </a:rPr>
                          <m:t>0</m:t>
                        </m:r>
                      </m:sub>
                    </m:sSub>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ea typeface="Cambria Math" panose="02040503050406030204" pitchFamily="18" charset="0"/>
                              </a:rPr>
                              <m:t>2</m:t>
                            </m:r>
                          </m:sup>
                        </m:sSup>
                        <m:r>
                          <a:rPr lang="fr-CH" b="1" i="1">
                            <a:latin typeface="Cambria Math" panose="02040503050406030204" pitchFamily="18" charset="0"/>
                            <a:ea typeface="Cambria Math" panose="02040503050406030204" pitchFamily="18" charset="0"/>
                          </a:rPr>
                          <m:t>𝑷</m:t>
                        </m:r>
                      </m:num>
                      <m:den>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𝑡</m:t>
                            </m:r>
                          </m:e>
                          <m:sup>
                            <m:r>
                              <a:rPr lang="fr-CH" i="1">
                                <a:latin typeface="Cambria Math" panose="02040503050406030204" pitchFamily="18" charset="0"/>
                                <a:ea typeface="Cambria Math" panose="02040503050406030204" pitchFamily="18" charset="0"/>
                              </a:rPr>
                              <m:t>2</m:t>
                            </m:r>
                          </m:sup>
                        </m:sSup>
                      </m:den>
                    </m:f>
                    <m:r>
                      <a:rPr lang="fr-CH" b="0" i="1" smtClean="0">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𝜇</m:t>
                        </m:r>
                      </m:e>
                      <m:sub>
                        <m:r>
                          <a:rPr lang="fr-CH" i="1">
                            <a:latin typeface="Cambria Math" panose="02040503050406030204" pitchFamily="18" charset="0"/>
                            <a:ea typeface="Cambria Math" panose="02040503050406030204" pitchFamily="18" charset="0"/>
                          </a:rPr>
                          <m:t>0</m:t>
                        </m:r>
                      </m:sub>
                    </m:sSub>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𝒋</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den>
                    </m:f>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𝑴</m:t>
                        </m:r>
                      </m:e>
                    </m:d>
                  </m:oMath>
                </a14:m>
                <a:endParaRPr lang="fr-CH" altLang="en-CH"/>
              </a:p>
              <a:p>
                <a:pPr marL="342900" indent="-342900">
                  <a:lnSpc>
                    <a:spcPct val="120000"/>
                  </a:lnSpc>
                  <a:buFont typeface="Arial" panose="020B0604020202020204" pitchFamily="34" charset="0"/>
                  <a:buChar char="•"/>
                </a:pPr>
                <a:r>
                  <a:rPr lang="fr-CH">
                    <a:latin typeface="Arial" panose="020B0604020202020204" pitchFamily="34" charset="0"/>
                    <a:cs typeface="Arial" panose="020B0604020202020204" pitchFamily="34" charset="0"/>
                  </a:rPr>
                  <a:t>L’équation d’onde devient (en ajoutant la loi d’Ohm: </a:t>
                </a:r>
                <a14:m>
                  <m:oMath xmlns:m="http://schemas.openxmlformats.org/officeDocument/2006/math">
                    <m:r>
                      <a:rPr lang="fr-CH" b="1" i="1">
                        <a:latin typeface="Cambria Math" panose="02040503050406030204" pitchFamily="18" charset="0"/>
                        <a:ea typeface="Cambria Math" panose="02040503050406030204" pitchFamily="18" charset="0"/>
                      </a:rPr>
                      <m:t>𝒋</m:t>
                    </m:r>
                    <m:r>
                      <a:rPr lang="fr-CH" b="1" i="1">
                        <a:latin typeface="Cambria Math" panose="02040503050406030204" pitchFamily="18" charset="0"/>
                        <a:ea typeface="Cambria Math" panose="02040503050406030204" pitchFamily="18" charset="0"/>
                      </a:rPr>
                      <m:t>=</m:t>
                    </m:r>
                    <m:r>
                      <a:rPr lang="fr-CH" b="0" i="1">
                        <a:latin typeface="Cambria Math" panose="02040503050406030204" pitchFamily="18" charset="0"/>
                        <a:ea typeface="Cambria Math" panose="02040503050406030204" pitchFamily="18" charset="0"/>
                      </a:rPr>
                      <m:t>𝜎</m:t>
                    </m:r>
                    <m:r>
                      <a:rPr lang="fr-CH" b="1" i="1">
                        <a:latin typeface="Cambria Math" panose="02040503050406030204" pitchFamily="18" charset="0"/>
                        <a:ea typeface="Cambria Math" panose="02040503050406030204" pitchFamily="18" charset="0"/>
                      </a:rPr>
                      <m:t>𝑬</m:t>
                    </m:r>
                  </m:oMath>
                </a14:m>
                <a:r>
                  <a:rPr lang="fr-CH"/>
                  <a:t> </a:t>
                </a:r>
                <a:r>
                  <a:rPr lang="fr-CH">
                    <a:latin typeface="Arial" panose="020B0604020202020204" pitchFamily="34" charset="0"/>
                    <a:cs typeface="Arial" panose="020B0604020202020204" pitchFamily="34" charset="0"/>
                  </a:rPr>
                  <a:t>):</a:t>
                </a:r>
                <a:r>
                  <a:rPr lang="fr-CH" altLang="en-CH">
                    <a:latin typeface="Arial" panose="020B0604020202020204" pitchFamily="34" charset="0"/>
                    <a:cs typeface="Arial" panose="020B0604020202020204" pitchFamily="34" charset="0"/>
                  </a:rPr>
                  <a:t>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ea typeface="Cambria Math" panose="02040503050406030204" pitchFamily="18" charset="0"/>
                          </a:rPr>
                          <m:t>2</m:t>
                        </m:r>
                      </m:sup>
                    </m:sSup>
                    <m:r>
                      <a:rPr lang="fr-CH" b="1" i="1">
                        <a:latin typeface="Cambria Math" panose="02040503050406030204" pitchFamily="18" charset="0"/>
                        <a:ea typeface="Cambria Math" panose="02040503050406030204" pitchFamily="18" charset="0"/>
                      </a:rPr>
                      <m:t>𝑬</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num>
                      <m:den>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ea typeface="Cambria Math" panose="02040503050406030204" pitchFamily="18" charset="0"/>
                              </a:rPr>
                              <m:t>2</m:t>
                            </m:r>
                          </m:sup>
                        </m:sSup>
                      </m:den>
                    </m:f>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ea typeface="Cambria Math" panose="02040503050406030204" pitchFamily="18" charset="0"/>
                              </a:rPr>
                              <m:t>2</m:t>
                            </m:r>
                          </m:sup>
                        </m:sSup>
                        <m:r>
                          <a:rPr lang="fr-CH" b="1" i="1">
                            <a:latin typeface="Cambria Math" panose="02040503050406030204" pitchFamily="18" charset="0"/>
                            <a:ea typeface="Cambria Math" panose="02040503050406030204" pitchFamily="18" charset="0"/>
                          </a:rPr>
                          <m:t>𝑬</m:t>
                        </m:r>
                      </m:num>
                      <m:den>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𝑡</m:t>
                            </m:r>
                          </m:e>
                          <m:sup>
                            <m:r>
                              <a:rPr lang="fr-CH" i="1">
                                <a:latin typeface="Cambria Math" panose="02040503050406030204" pitchFamily="18" charset="0"/>
                                <a:ea typeface="Cambria Math" panose="02040503050406030204" pitchFamily="18" charset="0"/>
                              </a:rPr>
                              <m:t>2</m:t>
                            </m:r>
                          </m:sup>
                        </m:sSup>
                      </m:den>
                    </m:f>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𝜇</m:t>
                        </m:r>
                      </m:e>
                      <m:sub>
                        <m:r>
                          <a:rPr lang="fr-CH" i="1">
                            <a:latin typeface="Cambria Math" panose="02040503050406030204" pitchFamily="18" charset="0"/>
                            <a:ea typeface="Cambria Math" panose="02040503050406030204" pitchFamily="18" charset="0"/>
                          </a:rPr>
                          <m:t>0</m:t>
                        </m:r>
                      </m:sub>
                    </m:sSub>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𝒋</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den>
                    </m:f>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𝜇</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𝜎</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𝑬</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den>
                    </m:f>
                  </m:oMath>
                </a14:m>
                <a:r>
                  <a:rPr lang="fr-CH">
                    <a:latin typeface="Arial" panose="020B0604020202020204" pitchFamily="34" charset="0"/>
                    <a:cs typeface="Arial" panose="020B0604020202020204" pitchFamily="34" charset="0"/>
                  </a:rPr>
                  <a:t>  , </a:t>
                </a:r>
                <a:r>
                  <a:rPr lang="fr-CH" i="1">
                    <a:latin typeface="Arial" panose="020B0604020202020204" pitchFamily="34" charset="0"/>
                    <a:cs typeface="Arial" panose="020B0604020202020204" pitchFamily="34" charset="0"/>
                  </a:rPr>
                  <a:t>n</a:t>
                </a:r>
                <a:r>
                  <a:rPr lang="fr-CH" i="1" baseline="-25000">
                    <a:latin typeface="Arial" panose="020B0604020202020204" pitchFamily="34" charset="0"/>
                    <a:cs typeface="Arial" panose="020B0604020202020204" pitchFamily="34" charset="0"/>
                  </a:rPr>
                  <a:t>0</a:t>
                </a:r>
                <a:r>
                  <a:rPr lang="fr-CH">
                    <a:latin typeface="Arial" panose="020B0604020202020204" pitchFamily="34" charset="0"/>
                    <a:cs typeface="Arial" panose="020B0604020202020204" pitchFamily="34" charset="0"/>
                  </a:rPr>
                  <a:t> contient les effets de la polarisation du milieu.</a:t>
                </a:r>
              </a:p>
              <a:p>
                <a:pPr marL="342900" indent="-342900">
                  <a:lnSpc>
                    <a:spcPct val="120000"/>
                  </a:lnSpc>
                  <a:buFont typeface="Arial" panose="020B0604020202020204" pitchFamily="34" charset="0"/>
                  <a:buChar char="•"/>
                </a:pPr>
                <a:r>
                  <a:rPr lang="fr-CH">
                    <a:latin typeface="Arial" panose="020B0604020202020204" pitchFamily="34" charset="0"/>
                    <a:cs typeface="Arial" panose="020B0604020202020204" pitchFamily="34" charset="0"/>
                  </a:rPr>
                  <a:t>Nous proposons la solution (ondes planes) : </a:t>
                </a:r>
                <a14:m>
                  <m:oMath xmlns:m="http://schemas.openxmlformats.org/officeDocument/2006/math">
                    <m:r>
                      <a:rPr lang="fr-CH" b="1">
                        <a:latin typeface="Cambria Math" panose="02040503050406030204" pitchFamily="18" charset="0"/>
                        <a:ea typeface="Cambria Math" panose="02040503050406030204" pitchFamily="18" charset="0"/>
                      </a:rPr>
                      <m:t>𝐄</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b="1" i="1" smtClean="0">
                            <a:latin typeface="Cambria Math" panose="02040503050406030204" pitchFamily="18" charset="0"/>
                            <a:ea typeface="Cambria Math" panose="02040503050406030204" pitchFamily="18" charset="0"/>
                          </a:rPr>
                          <m:t>𝓔</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𝑖</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𝒌</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i="1">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d>
                      </m:sup>
                    </m:sSup>
                  </m:oMath>
                </a14:m>
                <a:r>
                  <a:rPr lang="fr-CH">
                    <a:latin typeface="Arial" panose="020B0604020202020204" pitchFamily="34" charset="0"/>
                    <a:cs typeface="Arial" panose="020B0604020202020204" pitchFamily="34" charset="0"/>
                  </a:rPr>
                  <a:t> qui transforme l’équation en: </a:t>
                </a:r>
                <a:r>
                  <a:rPr lang="fr-CH" altLang="en-CH">
                    <a:latin typeface="Arial" panose="020B0604020202020204" pitchFamily="34" charset="0"/>
                    <a:cs typeface="Arial" panose="020B0604020202020204" pitchFamily="34" charset="0"/>
                  </a:rPr>
                  <a:t>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num>
                      <m:den>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ea typeface="Cambria Math" panose="02040503050406030204" pitchFamily="18" charset="0"/>
                              </a:rPr>
                              <m:t>2</m:t>
                            </m:r>
                          </m:sup>
                        </m:sSup>
                      </m:den>
                    </m:f>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𝜔𝜎</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ea typeface="Cambria Math" panose="02040503050406030204" pitchFamily="18" charset="0"/>
                              </a:rPr>
                              <m:t>2</m:t>
                            </m:r>
                          </m:sup>
                        </m:sSup>
                      </m:den>
                    </m:f>
                  </m:oMath>
                </a14:m>
                <a:r>
                  <a:rPr lang="fr-CH">
                    <a:latin typeface="Arial" panose="020B0604020202020204" pitchFamily="34" charset="0"/>
                    <a:cs typeface="Arial" panose="020B0604020202020204" pitchFamily="34" charset="0"/>
                  </a:rPr>
                  <a:t> .</a:t>
                </a:r>
              </a:p>
              <a:p>
                <a:pPr marL="342900" indent="-342900">
                  <a:lnSpc>
                    <a:spcPct val="120000"/>
                  </a:lnSpc>
                  <a:buFont typeface="Arial" panose="020B0604020202020204" pitchFamily="34" charset="0"/>
                  <a:buChar char="•"/>
                </a:pPr>
                <a:r>
                  <a:rPr lang="fr-CH">
                    <a:latin typeface="Arial" panose="020B0604020202020204" pitchFamily="34" charset="0"/>
                    <a:cs typeface="Arial" panose="020B0604020202020204" pitchFamily="34" charset="0"/>
                  </a:rPr>
                  <a:t>Le vecteur d’onde </a:t>
                </a:r>
                <a:r>
                  <a:rPr lang="fr-CH" b="1" i="1">
                    <a:latin typeface="Arial" panose="020B0604020202020204" pitchFamily="34" charset="0"/>
                    <a:cs typeface="Arial" panose="020B0604020202020204" pitchFamily="34" charset="0"/>
                  </a:rPr>
                  <a:t>k</a:t>
                </a:r>
                <a:r>
                  <a:rPr lang="fr-CH">
                    <a:latin typeface="Arial" panose="020B0604020202020204" pitchFamily="34" charset="0"/>
                    <a:cs typeface="Arial" panose="020B0604020202020204" pitchFamily="34" charset="0"/>
                  </a:rPr>
                  <a:t> devient </a:t>
                </a:r>
                <a:r>
                  <a:rPr lang="fr-CH" b="1">
                    <a:latin typeface="Arial" panose="020B0604020202020204" pitchFamily="34" charset="0"/>
                    <a:cs typeface="Arial" panose="020B0604020202020204" pitchFamily="34" charset="0"/>
                  </a:rPr>
                  <a:t>complexe</a:t>
                </a:r>
                <a:r>
                  <a:rPr lang="fr-CH">
                    <a:latin typeface="Arial" panose="020B0604020202020204" pitchFamily="34" charset="0"/>
                    <a:cs typeface="Arial" panose="020B0604020202020204" pitchFamily="34" charset="0"/>
                  </a:rPr>
                  <a:t>: </a:t>
                </a:r>
                <a:r>
                  <a:rPr lang="fr-CH" b="1" i="1">
                    <a:latin typeface="Arial" panose="020B0604020202020204" pitchFamily="34" charset="0"/>
                    <a:cs typeface="Arial" panose="020B0604020202020204" pitchFamily="34" charset="0"/>
                  </a:rPr>
                  <a:t>k</a:t>
                </a:r>
                <a:r>
                  <a:rPr lang="fr-CH">
                    <a:latin typeface="Arial" panose="020B0604020202020204" pitchFamily="34" charset="0"/>
                    <a:cs typeface="Arial" panose="020B0604020202020204" pitchFamily="34" charset="0"/>
                  </a:rPr>
                  <a:t> = </a:t>
                </a:r>
                <a:r>
                  <a:rPr lang="fr-CH" b="1" i="1">
                    <a:latin typeface="Arial" panose="020B0604020202020204" pitchFamily="34" charset="0"/>
                    <a:cs typeface="Arial" panose="020B0604020202020204" pitchFamily="34" charset="0"/>
                  </a:rPr>
                  <a:t>k</a:t>
                </a:r>
                <a:r>
                  <a:rPr lang="fr-CH">
                    <a:latin typeface="Arial" panose="020B0604020202020204" pitchFamily="34" charset="0"/>
                    <a:cs typeface="Arial" panose="020B0604020202020204" pitchFamily="34" charset="0"/>
                  </a:rPr>
                  <a:t>’ + </a:t>
                </a:r>
                <a:r>
                  <a:rPr lang="fr-CH" i="1" err="1">
                    <a:latin typeface="Arial" panose="020B0604020202020204" pitchFamily="34" charset="0"/>
                    <a:cs typeface="Arial" panose="020B0604020202020204" pitchFamily="34" charset="0"/>
                  </a:rPr>
                  <a:t>i</a:t>
                </a:r>
                <a:r>
                  <a:rPr lang="fr-CH" b="1" i="1" err="1">
                    <a:latin typeface="Arial" panose="020B0604020202020204" pitchFamily="34" charset="0"/>
                    <a:cs typeface="Arial" panose="020B0604020202020204" pitchFamily="34" charset="0"/>
                  </a:rPr>
                  <a:t>k</a:t>
                </a:r>
                <a:r>
                  <a:rPr lang="fr-CH">
                    <a:latin typeface="Arial" panose="020B0604020202020204" pitchFamily="34" charset="0"/>
                    <a:cs typeface="Arial" panose="020B0604020202020204" pitchFamily="34" charset="0"/>
                  </a:rPr>
                  <a:t>’’ , mais toujours perpendiculaire à </a:t>
                </a:r>
                <a:r>
                  <a:rPr lang="fr-CH" b="1" i="1">
                    <a:latin typeface="Arial" panose="020B0604020202020204" pitchFamily="34" charset="0"/>
                    <a:cs typeface="Arial" panose="020B0604020202020204" pitchFamily="34" charset="0"/>
                  </a:rPr>
                  <a:t>E</a:t>
                </a:r>
                <a:r>
                  <a:rPr lang="fr-CH">
                    <a:latin typeface="Arial" panose="020B0604020202020204" pitchFamily="34" charset="0"/>
                    <a:cs typeface="Arial" panose="020B0604020202020204" pitchFamily="34" charset="0"/>
                  </a:rPr>
                  <a:t>, </a:t>
                </a:r>
                <a:r>
                  <a:rPr lang="fr-CH" b="1" i="1">
                    <a:latin typeface="Arial" panose="020B0604020202020204" pitchFamily="34" charset="0"/>
                    <a:cs typeface="Arial" panose="020B0604020202020204" pitchFamily="34" charset="0"/>
                  </a:rPr>
                  <a:t>H</a:t>
                </a:r>
                <a:r>
                  <a:rPr lang="fr-CH">
                    <a:latin typeface="Arial" panose="020B0604020202020204" pitchFamily="34" charset="0"/>
                    <a:cs typeface="Arial" panose="020B0604020202020204" pitchFamily="34" charset="0"/>
                  </a:rPr>
                  <a:t> .</a:t>
                </a:r>
              </a:p>
              <a:p>
                <a:pPr marL="342900" indent="-342900">
                  <a:lnSpc>
                    <a:spcPct val="120000"/>
                  </a:lnSpc>
                  <a:buFont typeface="Arial" panose="020B0604020202020204" pitchFamily="34" charset="0"/>
                  <a:buChar char="•"/>
                </a:pPr>
                <a:r>
                  <a:rPr lang="fr-CH">
                    <a:latin typeface="Arial" panose="020B0604020202020204" pitchFamily="34" charset="0"/>
                    <a:cs typeface="Arial" panose="020B0604020202020204" pitchFamily="34" charset="0"/>
                  </a:rPr>
                  <a:t>Pour résoudre notre équation, il faut développer </a:t>
                </a:r>
                <a:r>
                  <a:rPr lang="fr-CH" i="1">
                    <a:latin typeface="Arial" panose="020B0604020202020204" pitchFamily="34" charset="0"/>
                    <a:cs typeface="Arial" panose="020B0604020202020204" pitchFamily="34" charset="0"/>
                  </a:rPr>
                  <a:t>k</a:t>
                </a:r>
                <a:r>
                  <a:rPr lang="fr-CH" baseline="30000">
                    <a:latin typeface="Arial" panose="020B0604020202020204" pitchFamily="34" charset="0"/>
                    <a:cs typeface="Arial" panose="020B0604020202020204" pitchFamily="34" charset="0"/>
                  </a:rPr>
                  <a:t>2</a:t>
                </a:r>
                <a:r>
                  <a:rPr lang="fr-CH">
                    <a:latin typeface="Arial" panose="020B0604020202020204" pitchFamily="34" charset="0"/>
                    <a:cs typeface="Arial" panose="020B0604020202020204" pitchFamily="34" charset="0"/>
                  </a:rPr>
                  <a:t>:</a:t>
                </a:r>
              </a:p>
              <a:p>
                <a:pPr>
                  <a:lnSpc>
                    <a:spcPct val="120000"/>
                  </a:lnSpc>
                </a:pPr>
                <a:r>
                  <a:rPr lang="fr-CH" altLang="en-CH">
                    <a:latin typeface="Arial" panose="020B0604020202020204" pitchFamily="34" charset="0"/>
                    <a:cs typeface="Arial" panose="020B0604020202020204" pitchFamily="34" charset="0"/>
                  </a:rPr>
                  <a:t>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e>
                              <m:sup>
                                <m:r>
                                  <a:rPr lang="fr-CH" i="1">
                                    <a:latin typeface="Cambria Math" panose="02040503050406030204" pitchFamily="18" charset="0"/>
                                    <a:ea typeface="Cambria Math" panose="02040503050406030204" pitchFamily="18" charset="0"/>
                                  </a:rPr>
                                  <m:t>′</m:t>
                                </m:r>
                              </m:sup>
                            </m:s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𝑖𝑘</m:t>
                            </m:r>
                            <m:r>
                              <a:rPr lang="fr-CH" i="1">
                                <a:latin typeface="Cambria Math" panose="02040503050406030204" pitchFamily="18" charset="0"/>
                                <a:ea typeface="Cambria Math" panose="02040503050406030204" pitchFamily="18" charset="0"/>
                              </a:rPr>
                              <m:t>′′</m:t>
                            </m:r>
                          </m:e>
                        </m:d>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e>
                          <m:sup>
                            <m:r>
                              <a:rPr lang="fr-CH" i="1">
                                <a:latin typeface="Cambria Math" panose="02040503050406030204" pitchFamily="18" charset="0"/>
                                <a:ea typeface="Cambria Math" panose="02040503050406030204" pitchFamily="18" charset="0"/>
                              </a:rPr>
                              <m:t>′′</m:t>
                            </m:r>
                          </m:sup>
                        </m:sSup>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𝑖</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e>
                      <m:sup>
                        <m:r>
                          <a:rPr lang="fr-CH" i="1">
                            <a:latin typeface="Cambria Math" panose="02040503050406030204" pitchFamily="18" charset="0"/>
                            <a:ea typeface="Cambria Math" panose="02040503050406030204" pitchFamily="18" charset="0"/>
                          </a:rPr>
                          <m:t>′</m:t>
                        </m:r>
                      </m:sup>
                    </m:sSup>
                    <m:r>
                      <a:rPr lang="fr-CH" i="1">
                        <a:latin typeface="Cambria Math" panose="02040503050406030204" pitchFamily="18" charset="0"/>
                        <a:ea typeface="Cambria Math" panose="02040503050406030204" pitchFamily="18" charset="0"/>
                      </a:rPr>
                      <m:t>𝑘</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num>
                      <m:den>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ea typeface="Cambria Math" panose="02040503050406030204" pitchFamily="18" charset="0"/>
                              </a:rPr>
                              <m:t>2</m:t>
                            </m:r>
                          </m:sup>
                        </m:sSup>
                      </m:den>
                    </m:f>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𝜔𝜎</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ea typeface="Cambria Math" panose="02040503050406030204" pitchFamily="18" charset="0"/>
                              </a:rPr>
                              <m:t>2</m:t>
                            </m:r>
                          </m:sup>
                        </m:sSup>
                      </m:den>
                    </m:f>
                  </m:oMath>
                </a14:m>
                <a:r>
                  <a:rPr lang="fr-CH">
                    <a:latin typeface="Arial" panose="020B0604020202020204" pitchFamily="34" charset="0"/>
                    <a:cs typeface="Arial" panose="020B0604020202020204" pitchFamily="34" charset="0"/>
                  </a:rPr>
                  <a:t> </a:t>
                </a:r>
              </a:p>
              <a:p>
                <a:pPr marL="285750" indent="-285750">
                  <a:lnSpc>
                    <a:spcPct val="120000"/>
                  </a:lnSpc>
                  <a:buFont typeface="Arial" panose="020B0604020202020204" pitchFamily="34" charset="0"/>
                  <a:buChar char="•"/>
                </a:pPr>
                <a:r>
                  <a:rPr lang="fr-CH">
                    <a:latin typeface="Arial" panose="020B0604020202020204" pitchFamily="34" charset="0"/>
                    <a:cs typeface="Arial" panose="020B0604020202020204" pitchFamily="34" charset="0"/>
                  </a:rPr>
                  <a:t> Les parties réelle et imaginaire donnent les équations: </a:t>
                </a:r>
                <a:r>
                  <a:rPr lang="fr-CH">
                    <a:ea typeface="Cambria Math" panose="02040503050406030204" pitchFamily="18" charset="0"/>
                  </a:rPr>
                  <a:t>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e>
                          <m:sup>
                            <m:r>
                              <a:rPr lang="fr-CH" i="1">
                                <a:latin typeface="Cambria Math" panose="02040503050406030204" pitchFamily="18" charset="0"/>
                                <a:ea typeface="Cambria Math" panose="02040503050406030204" pitchFamily="18" charset="0"/>
                              </a:rPr>
                              <m:t>′′</m:t>
                            </m:r>
                          </m:sup>
                        </m:sSup>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num>
                      <m:den>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ea typeface="Cambria Math" panose="02040503050406030204" pitchFamily="18" charset="0"/>
                              </a:rPr>
                              <m:t>2</m:t>
                            </m:r>
                          </m:sup>
                        </m:sSup>
                      </m:den>
                    </m:f>
                  </m:oMath>
                </a14:m>
                <a:r>
                  <a:rPr lang="fr-CH">
                    <a:latin typeface="Arial" panose="020B0604020202020204" pitchFamily="34" charset="0"/>
                    <a:cs typeface="Arial" panose="020B0604020202020204" pitchFamily="34" charset="0"/>
                  </a:rPr>
                  <a:t>  ,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e>
                      <m:sup>
                        <m:r>
                          <a:rPr lang="fr-CH" i="1">
                            <a:latin typeface="Cambria Math" panose="02040503050406030204" pitchFamily="18" charset="0"/>
                            <a:ea typeface="Cambria Math" panose="02040503050406030204" pitchFamily="18" charset="0"/>
                          </a:rPr>
                          <m:t>′</m:t>
                        </m:r>
                      </m:sup>
                    </m:sSup>
                    <m:r>
                      <a:rPr lang="fr-CH" i="1">
                        <a:latin typeface="Cambria Math" panose="02040503050406030204" pitchFamily="18" charset="0"/>
                        <a:ea typeface="Cambria Math" panose="02040503050406030204" pitchFamily="18" charset="0"/>
                      </a:rPr>
                      <m:t>𝑘</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𝜔𝜎</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ea typeface="Cambria Math" panose="02040503050406030204" pitchFamily="18" charset="0"/>
                              </a:rPr>
                              <m:t>2</m:t>
                            </m:r>
                          </m:sup>
                        </m:sSup>
                      </m:den>
                    </m:f>
                  </m:oMath>
                </a14:m>
                <a:r>
                  <a:rPr lang="fr-CH">
                    <a:latin typeface="Arial" panose="020B0604020202020204" pitchFamily="34" charset="0"/>
                    <a:cs typeface="Arial" panose="020B0604020202020204" pitchFamily="34" charset="0"/>
                  </a:rPr>
                  <a:t>  </a:t>
                </a:r>
              </a:p>
              <a:p>
                <a:pPr marL="342900" indent="-342900">
                  <a:lnSpc>
                    <a:spcPct val="120000"/>
                  </a:lnSpc>
                  <a:buFont typeface="Arial" panose="020B0604020202020204" pitchFamily="34" charset="0"/>
                  <a:buChar char="•"/>
                </a:pPr>
                <a:r>
                  <a:rPr lang="fr-CH">
                    <a:latin typeface="Arial" panose="020B0604020202020204" pitchFamily="34" charset="0"/>
                    <a:cs typeface="Arial" panose="020B0604020202020204" pitchFamily="34" charset="0"/>
                  </a:rPr>
                  <a:t>La solution est: 	</a:t>
                </a:r>
                <a14:m>
                  <m:oMath xmlns:m="http://schemas.openxmlformats.org/officeDocument/2006/math">
                    <m:sSup>
                      <m:sSupPr>
                        <m:ctrlPr>
                          <a:rPr lang="fr-CH" i="1" smtClean="0">
                            <a:latin typeface="Cambria Math" panose="02040503050406030204" pitchFamily="18" charset="0"/>
                            <a:ea typeface="Cambria Math" panose="02040503050406030204" pitchFamily="18" charset="0"/>
                          </a:rPr>
                        </m:ctrlPr>
                      </m:sSupPr>
                      <m:e>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e>
                          <m:sup>
                            <m:r>
                              <a:rPr lang="fr-CH" i="1">
                                <a:latin typeface="Cambria Math" panose="02040503050406030204" pitchFamily="18" charset="0"/>
                                <a:ea typeface="Cambria Math" panose="02040503050406030204" pitchFamily="18" charset="0"/>
                              </a:rPr>
                              <m:t>′</m:t>
                            </m:r>
                          </m:sup>
                        </m:sSup>
                      </m:e>
                      <m:sup>
                        <m:r>
                          <a:rPr lang="fr-CH" b="0" i="1" smtClean="0">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num>
                      <m:den>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ea typeface="Cambria Math" panose="02040503050406030204" pitchFamily="18" charset="0"/>
                              </a:rPr>
                              <m:t>2</m:t>
                            </m:r>
                          </m:sup>
                        </m:sSup>
                      </m:den>
                    </m:f>
                    <m:d>
                      <m:dPr>
                        <m:ctrlPr>
                          <a:rPr lang="fr-CH" i="1">
                            <a:latin typeface="Cambria Math" panose="02040503050406030204" pitchFamily="18" charset="0"/>
                            <a:ea typeface="Cambria Math" panose="02040503050406030204" pitchFamily="18" charset="0"/>
                          </a:rPr>
                        </m:ctrlPr>
                      </m:dPr>
                      <m:e>
                        <m:rad>
                          <m:radPr>
                            <m:degHide m:val="on"/>
                            <m:ctrlPr>
                              <a:rPr lang="fr-CH" i="1">
                                <a:latin typeface="Cambria Math" panose="02040503050406030204" pitchFamily="18" charset="0"/>
                                <a:ea typeface="Cambria Math" panose="02040503050406030204" pitchFamily="18" charset="0"/>
                              </a:rPr>
                            </m:ctrlPr>
                          </m:radPr>
                          <m:deg/>
                          <m:e>
                            <m:r>
                              <a:rPr lang="fr-CH" i="1">
                                <a:latin typeface="Cambria Math" panose="02040503050406030204" pitchFamily="18" charset="0"/>
                                <a:ea typeface="Cambria Math" panose="02040503050406030204" pitchFamily="18" charset="0"/>
                              </a:rPr>
                              <m:t>1+</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𝜎</m:t>
                                    </m:r>
                                  </m:e>
                                  <m:sup>
                                    <m:r>
                                      <a:rPr lang="fr-CH" i="1">
                                        <a:latin typeface="Cambria Math" panose="02040503050406030204" pitchFamily="18" charset="0"/>
                                        <a:ea typeface="Cambria Math" panose="02040503050406030204" pitchFamily="18" charset="0"/>
                                      </a:rPr>
                                      <m:t>2</m:t>
                                    </m:r>
                                  </m:sup>
                                </m:sSup>
                              </m:num>
                              <m:den>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4</m:t>
                                    </m:r>
                                  </m:sup>
                                </m:sSub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den>
                            </m:f>
                          </m:e>
                        </m:rad>
                        <m:r>
                          <a:rPr lang="fr-CH" b="0" i="1" smtClean="0">
                            <a:latin typeface="Cambria Math" panose="02040503050406030204" pitchFamily="18" charset="0"/>
                            <a:ea typeface="Cambria Math" panose="02040503050406030204" pitchFamily="18" charset="0"/>
                          </a:rPr>
                          <m:t>+1</m:t>
                        </m:r>
                      </m:e>
                    </m:d>
                  </m:oMath>
                </a14:m>
                <a:r>
                  <a:rPr lang="fr-CH">
                    <a:latin typeface="Arial" panose="020B0604020202020204" pitchFamily="34" charset="0"/>
                    <a:cs typeface="Arial" panose="020B0604020202020204" pitchFamily="34" charset="0"/>
                  </a:rPr>
                  <a:t> </a:t>
                </a:r>
              </a:p>
              <a:p>
                <a:pPr>
                  <a:lnSpc>
                    <a:spcPct val="120000"/>
                  </a:lnSpc>
                </a:pPr>
                <a:r>
                  <a:rPr lang="fr-CH">
                    <a:latin typeface="Arial" panose="020B0604020202020204" pitchFamily="34" charset="0"/>
                    <a:cs typeface="Arial" panose="020B0604020202020204" pitchFamily="34" charset="0"/>
                  </a:rPr>
                  <a:t>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e>
                          <m:sup>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sup>
                        </m:sSup>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num>
                      <m:den>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ea typeface="Cambria Math" panose="02040503050406030204" pitchFamily="18" charset="0"/>
                              </a:rPr>
                              <m:t>2</m:t>
                            </m:r>
                          </m:sup>
                        </m:sSup>
                      </m:den>
                    </m:f>
                    <m:d>
                      <m:dPr>
                        <m:ctrlPr>
                          <a:rPr lang="fr-CH" i="1">
                            <a:latin typeface="Cambria Math" panose="02040503050406030204" pitchFamily="18" charset="0"/>
                            <a:ea typeface="Cambria Math" panose="02040503050406030204" pitchFamily="18" charset="0"/>
                          </a:rPr>
                        </m:ctrlPr>
                      </m:dPr>
                      <m:e>
                        <m:rad>
                          <m:radPr>
                            <m:degHide m:val="on"/>
                            <m:ctrlPr>
                              <a:rPr lang="fr-CH" i="1">
                                <a:latin typeface="Cambria Math" panose="02040503050406030204" pitchFamily="18" charset="0"/>
                                <a:ea typeface="Cambria Math" panose="02040503050406030204" pitchFamily="18" charset="0"/>
                              </a:rPr>
                            </m:ctrlPr>
                          </m:radPr>
                          <m:deg/>
                          <m:e>
                            <m:r>
                              <a:rPr lang="fr-CH" i="1">
                                <a:latin typeface="Cambria Math" panose="02040503050406030204" pitchFamily="18" charset="0"/>
                                <a:ea typeface="Cambria Math" panose="02040503050406030204" pitchFamily="18" charset="0"/>
                              </a:rPr>
                              <m:t>1+</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𝜎</m:t>
                                    </m:r>
                                  </m:e>
                                  <m:sup>
                                    <m:r>
                                      <a:rPr lang="fr-CH" i="1">
                                        <a:latin typeface="Cambria Math" panose="02040503050406030204" pitchFamily="18" charset="0"/>
                                        <a:ea typeface="Cambria Math" panose="02040503050406030204" pitchFamily="18" charset="0"/>
                                      </a:rPr>
                                      <m:t>2</m:t>
                                    </m:r>
                                  </m:sup>
                                </m:sSup>
                              </m:num>
                              <m:den>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4</m:t>
                                    </m:r>
                                  </m:sup>
                                </m:sSub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den>
                            </m:f>
                          </m:e>
                        </m:rad>
                        <m:r>
                          <a:rPr lang="fr-CH" b="0" i="1" smtClean="0">
                            <a:latin typeface="Cambria Math" panose="02040503050406030204" pitchFamily="18" charset="0"/>
                            <a:ea typeface="Cambria Math" panose="02040503050406030204" pitchFamily="18" charset="0"/>
                          </a:rPr>
                          <m:t>−1</m:t>
                        </m:r>
                      </m:e>
                    </m:d>
                  </m:oMath>
                </a14:m>
                <a:endParaRPr lang="fr-CH">
                  <a:latin typeface="Arial" panose="020B0604020202020204" pitchFamily="34" charset="0"/>
                  <a:cs typeface="Arial" panose="020B0604020202020204" pitchFamily="34" charset="0"/>
                </a:endParaRPr>
              </a:p>
            </p:txBody>
          </p:sp>
        </mc:Choice>
        <mc:Fallback xmlns="">
          <p:sp>
            <p:nvSpPr>
              <p:cNvPr id="7187" name="Text Box 18"/>
              <p:cNvSpPr txBox="1">
                <a:spLocks noRot="1" noChangeAspect="1" noMove="1" noResize="1" noEditPoints="1" noAdjustHandles="1" noChangeArrowheads="1" noChangeShapeType="1" noTextEdit="1"/>
              </p:cNvSpPr>
              <p:nvPr/>
            </p:nvSpPr>
            <p:spPr bwMode="auto">
              <a:xfrm>
                <a:off x="12834" y="659181"/>
                <a:ext cx="12192000" cy="5478551"/>
              </a:xfrm>
              <a:prstGeom prst="rect">
                <a:avLst/>
              </a:prstGeom>
              <a:blipFill>
                <a:blip r:embed="rId2"/>
                <a:stretch>
                  <a:fillRect l="-208" t="-231"/>
                </a:stretch>
              </a:blipFill>
              <a:ln w="9525">
                <a:noFill/>
                <a:miter lim="800000"/>
                <a:headEnd/>
                <a:tailEnd/>
              </a:ln>
            </p:spPr>
            <p:txBody>
              <a:bodyPr/>
              <a:lstStyle/>
              <a:p>
                <a:r>
                  <a:rPr lang="en-US">
                    <a:noFill/>
                  </a:rPr>
                  <a:t> </a:t>
                </a:r>
              </a:p>
            </p:txBody>
          </p:sp>
        </mc:Fallback>
      </mc:AlternateContent>
      <p:sp>
        <p:nvSpPr>
          <p:cNvPr id="2" name="Rectangle 170">
            <a:extLst>
              <a:ext uri="{FF2B5EF4-FFF2-40B4-BE49-F238E27FC236}">
                <a16:creationId xmlns:a16="http://schemas.microsoft.com/office/drawing/2014/main" id="{B47A8CD4-1A1B-D14F-9234-29E93D02DF21}"/>
              </a:ext>
            </a:extLst>
          </p:cNvPr>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spTree>
  </p:cSld>
  <p:clrMapOvr>
    <a:masterClrMapping/>
  </p:clrMapOvr>
  <mc:AlternateContent xmlns:mc="http://schemas.openxmlformats.org/markup-compatibility/2006" xmlns:p14="http://schemas.microsoft.com/office/powerpoint/2010/main">
    <mc:Choice Requires="p14">
      <p:transition spd="slow" p14:dur="2000" advTm="191129"/>
    </mc:Choice>
    <mc:Fallback xmlns="">
      <p:transition spd="slow" advTm="19112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age10image3919360">
            <a:extLst>
              <a:ext uri="{FF2B5EF4-FFF2-40B4-BE49-F238E27FC236}">
                <a16:creationId xmlns:a16="http://schemas.microsoft.com/office/drawing/2014/main" id="{AD1EEEC8-63F9-C948-B6DF-A47EC55B4B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73" t="5333" r="8233" b="2784"/>
          <a:stretch/>
        </p:blipFill>
        <p:spPr bwMode="auto">
          <a:xfrm>
            <a:off x="8816109" y="4267200"/>
            <a:ext cx="3375891" cy="25907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8">
            <a:extLst>
              <a:ext uri="{FF2B5EF4-FFF2-40B4-BE49-F238E27FC236}">
                <a16:creationId xmlns:a16="http://schemas.microsoft.com/office/drawing/2014/main" id="{9EECDCDC-6E0E-544A-AAEB-C38F6F41501B}"/>
              </a:ext>
            </a:extLst>
          </p:cNvPr>
          <p:cNvSpPr txBox="1">
            <a:spLocks noChangeArrowheads="1"/>
          </p:cNvSpPr>
          <p:nvPr/>
        </p:nvSpPr>
        <p:spPr bwMode="auto">
          <a:xfrm>
            <a:off x="0" y="-14598"/>
            <a:ext cx="12192000" cy="646331"/>
          </a:xfrm>
          <a:prstGeom prst="rect">
            <a:avLst/>
          </a:prstGeom>
          <a:noFill/>
          <a:ln w="9525">
            <a:noFill/>
            <a:miter lim="800000"/>
            <a:headEnd/>
            <a:tailEnd/>
          </a:ln>
        </p:spPr>
        <p:txBody>
          <a:bodyPr wrap="square">
            <a:spAutoFit/>
          </a:bodyPr>
          <a:lstStyle/>
          <a:p>
            <a:r>
              <a:rPr lang="fr-CH" sz="3600"/>
              <a:t>Continuité des champs: conséquences pour </a:t>
            </a:r>
            <a:r>
              <a:rPr lang="fr-CH" sz="3600" err="1">
                <a:latin typeface="Symbol" pitchFamily="2" charset="2"/>
              </a:rPr>
              <a:t>w</a:t>
            </a:r>
            <a:r>
              <a:rPr lang="fr-CH" sz="3600" err="1"/>
              <a:t>,</a:t>
            </a:r>
            <a:r>
              <a:rPr lang="fr-CH" sz="3600" b="1" i="1" err="1"/>
              <a:t>k</a:t>
            </a:r>
            <a:r>
              <a:rPr lang="fr-CH" sz="3600"/>
              <a:t> </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EFBD3A4C-DDB7-194B-A7BE-3116FE617C06}"/>
                  </a:ext>
                </a:extLst>
              </p:cNvPr>
              <p:cNvSpPr/>
              <p:nvPr/>
            </p:nvSpPr>
            <p:spPr>
              <a:xfrm>
                <a:off x="0" y="522744"/>
                <a:ext cx="12192000" cy="5780237"/>
              </a:xfrm>
              <a:prstGeom prst="rect">
                <a:avLst/>
              </a:prstGeom>
            </p:spPr>
            <p:txBody>
              <a:bodyPr wrap="square">
                <a:spAutoFit/>
              </a:bodyPr>
              <a:lstStyle/>
              <a:p>
                <a:pPr marL="342900" indent="-342900">
                  <a:spcBef>
                    <a:spcPts val="600"/>
                  </a:spcBef>
                  <a:buFont typeface="Arial" panose="020B0604020202020204" pitchFamily="34" charset="0"/>
                  <a:buChar char="•"/>
                </a:pPr>
                <a:r>
                  <a:rPr lang="fr-CH" dirty="0">
                    <a:latin typeface="Arial" panose="020B0604020202020204" pitchFamily="34" charset="0"/>
                    <a:cs typeface="Arial" panose="020B0604020202020204" pitchFamily="34" charset="0"/>
                  </a:rPr>
                  <a:t>Supposons des ondes les plus générales :</a:t>
                </a:r>
              </a:p>
              <a:p>
                <a:pPr>
                  <a:spcBef>
                    <a:spcPts val="600"/>
                  </a:spcBef>
                </a:pPr>
                <a:r>
                  <a:rPr lang="fr-CH" dirty="0">
                    <a:latin typeface="Arial" panose="020B0604020202020204" pitchFamily="34" charset="0"/>
                    <a:cs typeface="Arial" panose="020B0604020202020204" pitchFamily="34" charset="0"/>
                  </a:rPr>
                  <a: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d>
                      <m:dPr>
                        <m:ctrlPr>
                          <a:rPr lang="fr-CH" i="1">
                            <a:latin typeface="Cambria Math" panose="02040503050406030204" pitchFamily="18" charset="0"/>
                            <a:ea typeface="Cambria Math" panose="02040503050406030204" pitchFamily="18" charset="0"/>
                            <a:cs typeface="Arial" panose="020B0604020202020204" pitchFamily="34" charset="0"/>
                          </a:rPr>
                        </m:ctrlPr>
                      </m:dPr>
                      <m:e>
                        <m:r>
                          <a:rPr lang="fr-CH" b="1" i="1">
                            <a:latin typeface="Cambria Math" panose="02040503050406030204" pitchFamily="18" charset="0"/>
                            <a:ea typeface="Cambria Math" panose="02040503050406030204" pitchFamily="18" charset="0"/>
                            <a:cs typeface="Arial" panose="020B0604020202020204" pitchFamily="34" charset="0"/>
                          </a:rPr>
                          <m:t>𝒓</m:t>
                        </m:r>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𝑡</m:t>
                        </m:r>
                      </m:e>
                    </m:d>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𝑖</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𝒌</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r>
                              <a:rPr lang="fr-CH" b="1" i="1">
                                <a:latin typeface="Cambria Math" panose="02040503050406030204" pitchFamily="18" charset="0"/>
                                <a:ea typeface="Cambria Math" panose="02040503050406030204" pitchFamily="18" charset="0"/>
                                <a:cs typeface="Arial" panose="020B0604020202020204" pitchFamily="34" charset="0"/>
                              </a:rPr>
                              <m:t>𝒓</m:t>
                            </m:r>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𝑡</m:t>
                            </m:r>
                          </m:e>
                        </m:d>
                      </m:e>
                    </m:func>
                  </m:oMath>
                </a14:m>
                <a:endParaRPr lang="fr-CH" dirty="0">
                  <a:latin typeface="Arial" panose="020B0604020202020204" pitchFamily="34" charset="0"/>
                  <a:cs typeface="Arial" panose="020B0604020202020204" pitchFamily="34" charset="0"/>
                </a:endParaRPr>
              </a:p>
              <a:p>
                <a:pPr>
                  <a:spcBef>
                    <a:spcPts val="600"/>
                  </a:spcBef>
                </a:pPr>
                <a:r>
                  <a:rPr lang="fr-CH" dirty="0">
                    <a:latin typeface="Arial" panose="020B0604020202020204" pitchFamily="34" charset="0"/>
                    <a:cs typeface="Arial" panose="020B0604020202020204" pitchFamily="34" charset="0"/>
                  </a:rPr>
                  <a: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d>
                      <m:dPr>
                        <m:ctrlPr>
                          <a:rPr lang="fr-CH" i="1">
                            <a:latin typeface="Cambria Math" panose="02040503050406030204" pitchFamily="18" charset="0"/>
                            <a:ea typeface="Cambria Math" panose="02040503050406030204" pitchFamily="18" charset="0"/>
                            <a:cs typeface="Arial" panose="020B0604020202020204" pitchFamily="34" charset="0"/>
                          </a:rPr>
                        </m:ctrlPr>
                      </m:dPr>
                      <m:e>
                        <m:r>
                          <a:rPr lang="fr-CH" b="1" i="1">
                            <a:latin typeface="Cambria Math" panose="02040503050406030204" pitchFamily="18" charset="0"/>
                            <a:ea typeface="Cambria Math" panose="02040503050406030204" pitchFamily="18" charset="0"/>
                            <a:cs typeface="Arial" panose="020B0604020202020204" pitchFamily="34" charset="0"/>
                          </a:rPr>
                          <m:t>𝒓</m:t>
                        </m:r>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𝑡</m:t>
                        </m:r>
                      </m:e>
                    </m:d>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𝑟</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𝒌</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r>
                              <a:rPr lang="fr-CH" i="1">
                                <a:latin typeface="Cambria Math" panose="02040503050406030204" pitchFamily="18" charset="0"/>
                                <a:ea typeface="Cambria Math" panose="02040503050406030204" pitchFamily="18" charset="0"/>
                                <a:cs typeface="Arial" panose="020B0604020202020204" pitchFamily="34" charset="0"/>
                              </a:rPr>
                              <m:t>∙</m:t>
                            </m:r>
                            <m:r>
                              <a:rPr lang="fr-CH" b="1" i="1">
                                <a:latin typeface="Cambria Math" panose="02040503050406030204" pitchFamily="18" charset="0"/>
                                <a:ea typeface="Cambria Math" panose="02040503050406030204" pitchFamily="18" charset="0"/>
                                <a:cs typeface="Arial" panose="020B0604020202020204" pitchFamily="34" charset="0"/>
                              </a:rPr>
                              <m:t>𝒓</m:t>
                            </m:r>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r>
                              <a:rPr lang="fr-CH" i="1">
                                <a:latin typeface="Cambria Math" panose="02040503050406030204" pitchFamily="18" charset="0"/>
                                <a:ea typeface="Cambria Math" panose="02040503050406030204" pitchFamily="18" charset="0"/>
                                <a:cs typeface="Arial" panose="020B0604020202020204" pitchFamily="34" charset="0"/>
                              </a:rPr>
                              <m:t>𝑡</m:t>
                            </m:r>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𝜑</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e>
                        </m:d>
                      </m:e>
                    </m:func>
                  </m:oMath>
                </a14:m>
                <a:endParaRPr lang="fr-CH" dirty="0">
                  <a:latin typeface="Arial" panose="020B0604020202020204" pitchFamily="34" charset="0"/>
                  <a:cs typeface="Arial" panose="020B0604020202020204" pitchFamily="34" charset="0"/>
                </a:endParaRPr>
              </a:p>
              <a:p>
                <a:pPr>
                  <a:spcBef>
                    <a:spcPts val="600"/>
                  </a:spcBef>
                </a:pPr>
                <a:r>
                  <a:rPr lang="fr-CH" dirty="0">
                    <a:latin typeface="Arial" panose="020B0604020202020204" pitchFamily="34" charset="0"/>
                    <a:cs typeface="Arial" panose="020B0604020202020204" pitchFamily="34" charset="0"/>
                  </a:rPr>
                  <a: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d>
                      <m:dPr>
                        <m:ctrlPr>
                          <a:rPr lang="fr-CH" i="1">
                            <a:latin typeface="Cambria Math" panose="02040503050406030204" pitchFamily="18" charset="0"/>
                            <a:ea typeface="Cambria Math" panose="02040503050406030204" pitchFamily="18" charset="0"/>
                            <a:cs typeface="Arial" panose="020B0604020202020204" pitchFamily="34" charset="0"/>
                          </a:rPr>
                        </m:ctrlPr>
                      </m:dPr>
                      <m:e>
                        <m:r>
                          <a:rPr lang="fr-CH" b="1" i="1">
                            <a:latin typeface="Cambria Math" panose="02040503050406030204" pitchFamily="18" charset="0"/>
                            <a:ea typeface="Cambria Math" panose="02040503050406030204" pitchFamily="18" charset="0"/>
                            <a:cs typeface="Arial" panose="020B0604020202020204" pitchFamily="34" charset="0"/>
                          </a:rPr>
                          <m:t>𝒓</m:t>
                        </m:r>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𝑡</m:t>
                        </m:r>
                      </m:e>
                    </m:d>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𝑡</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𝒌</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m:t>
                            </m:r>
                            <m:r>
                              <a:rPr lang="fr-CH" b="1" i="1">
                                <a:latin typeface="Cambria Math" panose="02040503050406030204" pitchFamily="18" charset="0"/>
                                <a:ea typeface="Cambria Math" panose="02040503050406030204" pitchFamily="18" charset="0"/>
                                <a:cs typeface="Arial" panose="020B0604020202020204" pitchFamily="34" charset="0"/>
                              </a:rPr>
                              <m:t>𝒓</m:t>
                            </m:r>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𝑡</m:t>
                            </m:r>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𝜑</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d>
                      </m:e>
                    </m:func>
                  </m:oMath>
                </a14:m>
                <a:endParaRPr lang="fr-CH" dirty="0">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fr-CH" dirty="0">
                    <a:latin typeface="Arial" panose="020B0604020202020204" pitchFamily="34" charset="0"/>
                    <a:cs typeface="Arial" panose="020B0604020202020204" pitchFamily="34" charset="0"/>
                  </a:rPr>
                  <a:t>La continuité de la partie parallèle de </a:t>
                </a:r>
                <a:r>
                  <a:rPr lang="fr-CH" b="1" i="1" dirty="0">
                    <a:latin typeface="Arial" panose="020B0604020202020204" pitchFamily="34" charset="0"/>
                    <a:cs typeface="Arial" panose="020B0604020202020204" pitchFamily="34" charset="0"/>
                  </a:rPr>
                  <a:t>E</a:t>
                </a:r>
                <a:r>
                  <a:rPr lang="fr-CH" dirty="0">
                    <a:latin typeface="Arial" panose="020B0604020202020204" pitchFamily="34" charset="0"/>
                    <a:cs typeface="Arial" panose="020B0604020202020204" pitchFamily="34" charset="0"/>
                  </a:rPr>
                  <a:t> s’écrit: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acc>
                          <m:accPr>
                            <m:chr m:val="̂"/>
                            <m:ctrlPr>
                              <a:rPr lang="fr-CH" i="1">
                                <a:latin typeface="Cambria Math" panose="02040503050406030204" pitchFamily="18" charset="0"/>
                                <a:cs typeface="Arial" panose="020B0604020202020204" pitchFamily="34" charset="0"/>
                              </a:rPr>
                            </m:ctrlPr>
                          </m:accPr>
                          <m:e>
                            <m:r>
                              <a:rPr lang="fr-CH" b="1" i="1">
                                <a:latin typeface="Cambria Math" panose="02040503050406030204" pitchFamily="18" charset="0"/>
                                <a:cs typeface="Arial" panose="020B0604020202020204" pitchFamily="34" charset="0"/>
                              </a:rPr>
                              <m:t>𝒖</m:t>
                            </m:r>
                          </m:e>
                        </m:acc>
                      </m:e>
                      <m:sub>
                        <m:r>
                          <a:rPr lang="fr-CH" i="1">
                            <a:latin typeface="Cambria Math" panose="02040503050406030204" pitchFamily="18" charset="0"/>
                            <a:cs typeface="Arial" panose="020B0604020202020204" pitchFamily="34" charset="0"/>
                          </a:rPr>
                          <m:t>𝑛</m:t>
                        </m:r>
                      </m:sub>
                    </m:sSub>
                    <m:r>
                      <a:rPr lang="fr-CH" i="1">
                        <a:latin typeface="Cambria Math" panose="02040503050406030204" pitchFamily="18" charset="0"/>
                        <a:ea typeface="Cambria Math" panose="02040503050406030204" pitchFamily="18" charset="0"/>
                        <a:cs typeface="Arial" panose="020B0604020202020204" pitchFamily="34" charset="0"/>
                      </a:rPr>
                      <m:t>×</m:t>
                    </m:r>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e>
                    </m:d>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acc>
                          <m:accPr>
                            <m:chr m:val="̂"/>
                            <m:ctrlPr>
                              <a:rPr lang="fr-CH" i="1">
                                <a:latin typeface="Cambria Math" panose="02040503050406030204" pitchFamily="18" charset="0"/>
                                <a:cs typeface="Arial" panose="020B0604020202020204" pitchFamily="34" charset="0"/>
                              </a:rPr>
                            </m:ctrlPr>
                          </m:accPr>
                          <m:e>
                            <m:r>
                              <a:rPr lang="fr-CH" b="1" i="1">
                                <a:latin typeface="Cambria Math" panose="02040503050406030204" pitchFamily="18" charset="0"/>
                                <a:cs typeface="Arial" panose="020B0604020202020204" pitchFamily="34" charset="0"/>
                              </a:rPr>
                              <m:t>𝒖</m:t>
                            </m:r>
                          </m:e>
                        </m:acc>
                      </m:e>
                      <m:sub>
                        <m:r>
                          <a:rPr lang="fr-CH" i="1">
                            <a:latin typeface="Cambria Math" panose="02040503050406030204" pitchFamily="18" charset="0"/>
                            <a:cs typeface="Arial" panose="020B0604020202020204" pitchFamily="34" charset="0"/>
                          </a:rPr>
                          <m:t>𝑛</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oMath>
                </a14:m>
                <a:r>
                  <a:rPr lang="fr-CH" dirty="0">
                    <a:latin typeface="Arial" panose="020B0604020202020204" pitchFamily="34" charset="0"/>
                    <a:cs typeface="Arial" panose="020B0604020202020204" pitchFamily="34" charset="0"/>
                  </a:rPr>
                  <a:t> .</a:t>
                </a:r>
              </a:p>
              <a:p>
                <a:pPr marL="342900" indent="-342900">
                  <a:spcBef>
                    <a:spcPts val="600"/>
                  </a:spcBef>
                  <a:buFont typeface="Arial" panose="020B0604020202020204" pitchFamily="34" charset="0"/>
                  <a:buChar char="•"/>
                </a:pPr>
                <a:r>
                  <a:rPr lang="fr-CH" dirty="0">
                    <a:latin typeface="Arial" panose="020B0604020202020204" pitchFamily="34" charset="0"/>
                    <a:cs typeface="Arial" panose="020B0604020202020204" pitchFamily="34" charset="0"/>
                  </a:rPr>
                  <a:t>Pour que cela tienne pour tout </a:t>
                </a:r>
                <a:r>
                  <a:rPr lang="fr-CH" i="1" dirty="0" err="1">
                    <a:latin typeface="Arial" panose="020B0604020202020204" pitchFamily="34" charset="0"/>
                    <a:cs typeface="Arial" panose="020B0604020202020204" pitchFamily="34" charset="0"/>
                  </a:rPr>
                  <a:t>t</a:t>
                </a:r>
                <a:r>
                  <a:rPr lang="fr-CH" dirty="0">
                    <a:latin typeface="Arial" panose="020B0604020202020204" pitchFamily="34" charset="0"/>
                    <a:cs typeface="Arial" panose="020B0604020202020204" pitchFamily="34" charset="0"/>
                  </a:rPr>
                  <a:t>, </a:t>
                </a:r>
                <a:r>
                  <a:rPr lang="fr-CH" b="1" i="1" dirty="0">
                    <a:latin typeface="Arial" panose="020B0604020202020204" pitchFamily="34" charset="0"/>
                    <a:cs typeface="Arial" panose="020B0604020202020204" pitchFamily="34" charset="0"/>
                  </a:rPr>
                  <a:t>r</a:t>
                </a:r>
                <a:r>
                  <a:rPr lang="fr-CH" dirty="0">
                    <a:latin typeface="Arial" panose="020B0604020202020204" pitchFamily="34" charset="0"/>
                    <a:cs typeface="Arial" panose="020B0604020202020204" pitchFamily="34" charset="0"/>
                  </a:rPr>
                  <a:t>, il faut que les arguments des cosinus soient égaux </a:t>
                </a:r>
                <a:r>
                  <a:rPr lang="fr-CH" b="1" dirty="0">
                    <a:latin typeface="Arial" panose="020B0604020202020204" pitchFamily="34" charset="0"/>
                    <a:cs typeface="Arial" panose="020B0604020202020204" pitchFamily="34" charset="0"/>
                  </a:rPr>
                  <a:t>à l’interface</a:t>
                </a:r>
                <a:r>
                  <a:rPr lang="fr-CH" dirty="0">
                    <a:latin typeface="Arial" panose="020B0604020202020204" pitchFamily="34" charset="0"/>
                    <a:cs typeface="Arial" panose="020B0604020202020204" pitchFamily="34" charset="0"/>
                  </a:rPr>
                  <a:t>: </a:t>
                </a:r>
              </a:p>
              <a:p>
                <a:pPr>
                  <a:spcBef>
                    <a:spcPts val="600"/>
                  </a:spcBef>
                </a:pPr>
                <a:r>
                  <a:rPr lang="fr-CH" dirty="0">
                    <a:latin typeface="Arial" panose="020B0604020202020204" pitchFamily="34" charset="0"/>
                    <a:cs typeface="Arial" panose="020B0604020202020204" pitchFamily="34" charset="0"/>
                  </a:rPr>
                  <a:t> 	 </a:t>
                </a:r>
                <a14:m>
                  <m:oMath xmlns:m="http://schemas.openxmlformats.org/officeDocument/2006/math">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oMath>
                </a14:m>
                <a:r>
                  <a:rPr lang="fr-CH" dirty="0">
                    <a:latin typeface="Arial" panose="020B0604020202020204" pitchFamily="34" charset="0"/>
                    <a:cs typeface="Arial" panose="020B0604020202020204" pitchFamily="34" charset="0"/>
                  </a:rPr>
                  <a:t>    </a:t>
                </a:r>
                <a:r>
                  <a:rPr lang="fr-CH" b="1" dirty="0">
                    <a:latin typeface="Arial" panose="020B0604020202020204" pitchFamily="34" charset="0"/>
                    <a:cs typeface="Arial" panose="020B0604020202020204" pitchFamily="34" charset="0"/>
                  </a:rPr>
                  <a:t>ET</a:t>
                </a:r>
                <a:r>
                  <a:rPr lang="fr-CH" dirty="0">
                    <a:latin typeface="Arial" panose="020B0604020202020204" pitchFamily="34" charset="0"/>
                    <a:cs typeface="Arial" panose="020B0604020202020204" pitchFamily="34" charset="0"/>
                  </a:rPr>
                  <a: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𝒌</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r>
                      <a:rPr lang="fr-CH" b="1" i="1">
                        <a:latin typeface="Cambria Math" panose="02040503050406030204" pitchFamily="18" charset="0"/>
                        <a:ea typeface="Cambria Math" panose="02040503050406030204" pitchFamily="18" charset="0"/>
                        <a:cs typeface="Arial" panose="020B0604020202020204" pitchFamily="34" charset="0"/>
                      </a:rPr>
                      <m:t>𝒓</m:t>
                    </m:r>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𝒌</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r>
                      <a:rPr lang="fr-CH" i="1">
                        <a:latin typeface="Cambria Math" panose="02040503050406030204" pitchFamily="18" charset="0"/>
                        <a:ea typeface="Cambria Math" panose="02040503050406030204" pitchFamily="18" charset="0"/>
                        <a:cs typeface="Arial" panose="020B0604020202020204" pitchFamily="34" charset="0"/>
                      </a:rPr>
                      <m:t>∙</m:t>
                    </m:r>
                    <m:r>
                      <a:rPr lang="fr-CH" b="1" i="1">
                        <a:latin typeface="Cambria Math" panose="02040503050406030204" pitchFamily="18" charset="0"/>
                        <a:ea typeface="Cambria Math" panose="02040503050406030204" pitchFamily="18" charset="0"/>
                        <a:cs typeface="Arial" panose="020B0604020202020204" pitchFamily="34" charset="0"/>
                      </a:rPr>
                      <m:t>𝒓</m:t>
                    </m:r>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𝜑</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𝒌</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m:t>
                    </m:r>
                    <m:r>
                      <a:rPr lang="fr-CH" b="1" i="1">
                        <a:latin typeface="Cambria Math" panose="02040503050406030204" pitchFamily="18" charset="0"/>
                        <a:ea typeface="Cambria Math" panose="02040503050406030204" pitchFamily="18" charset="0"/>
                        <a:cs typeface="Arial" panose="020B0604020202020204" pitchFamily="34" charset="0"/>
                      </a:rPr>
                      <m:t>𝒓</m:t>
                    </m:r>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𝜑</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oMath>
                </a14:m>
                <a:r>
                  <a:rPr lang="fr-CH" dirty="0">
                    <a:latin typeface="Arial" panose="020B0604020202020204" pitchFamily="34" charset="0"/>
                    <a:cs typeface="Arial" panose="020B0604020202020204" pitchFamily="34" charset="0"/>
                  </a:rPr>
                  <a:t> </a:t>
                </a:r>
              </a:p>
              <a:p>
                <a:pPr marL="342900" indent="-342900">
                  <a:spcBef>
                    <a:spcPts val="600"/>
                  </a:spcBef>
                  <a:buFont typeface="Arial" panose="020B0604020202020204" pitchFamily="34" charset="0"/>
                  <a:buChar char="•"/>
                </a:pPr>
                <a:r>
                  <a:rPr lang="fr-CH" dirty="0">
                    <a:latin typeface="Arial" panose="020B0604020202020204" pitchFamily="34" charset="0"/>
                    <a:cs typeface="Arial" panose="020B0604020202020204" pitchFamily="34" charset="0"/>
                  </a:rPr>
                  <a:t>Pour la réflexion, ces relations donnent:</a:t>
                </a:r>
              </a:p>
              <a:p>
                <a:pPr marL="914400" lvl="1" indent="-457200">
                  <a:spcBef>
                    <a:spcPts val="600"/>
                  </a:spcBef>
                  <a:buFont typeface="+mj-lt"/>
                  <a:buAutoNum type="arabicPeriod"/>
                </a:pPr>
                <a:r>
                  <a:rPr lang="fr-CH" dirty="0">
                    <a:cs typeface="Arial" panose="020B0604020202020204" pitchFamily="34" charset="0"/>
                  </a:rPr>
                  <a:t> </a:t>
                </a:r>
                <a14:m>
                  <m:oMath xmlns:m="http://schemas.openxmlformats.org/officeDocument/2006/math">
                    <m:d>
                      <m:dPr>
                        <m:begChr m:val="|"/>
                        <m:endChr m:val="|"/>
                        <m:ctrlPr>
                          <a:rPr lang="fr-CH" i="1">
                            <a:latin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𝒌</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d>
                    <m:r>
                      <a:rPr lang="fr-CH" i="1">
                        <a:latin typeface="Cambria Math" panose="02040503050406030204" pitchFamily="18" charset="0"/>
                        <a:cs typeface="Arial" panose="020B0604020202020204" pitchFamily="34" charset="0"/>
                      </a:rPr>
                      <m:t>=</m:t>
                    </m:r>
                    <m:d>
                      <m:dPr>
                        <m:begChr m:val="|"/>
                        <m:endChr m:val="|"/>
                        <m:ctrlPr>
                          <a:rPr lang="fr-CH" i="1">
                            <a:latin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𝒌</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e>
                    </m:d>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𝜔</m:t>
                    </m:r>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𝑐</m:t>
                    </m:r>
                  </m:oMath>
                </a14:m>
                <a:r>
                  <a:rPr lang="fr-CH" dirty="0">
                    <a:latin typeface="Arial" panose="020B0604020202020204" pitchFamily="34" charset="0"/>
                    <a:cs typeface="Arial" panose="020B0604020202020204" pitchFamily="34" charset="0"/>
                  </a:rPr>
                  <a:t> </a:t>
                </a:r>
              </a:p>
              <a:p>
                <a:pPr marL="914400" lvl="1" indent="-457200">
                  <a:spcBef>
                    <a:spcPts val="600"/>
                  </a:spcBef>
                  <a:buFont typeface="+mj-lt"/>
                  <a:buAutoNum type="arabicPeriod"/>
                </a:pPr>
                <a:r>
                  <a:rPr lang="fr-CH" dirty="0">
                    <a:ea typeface="Cambria Math" panose="02040503050406030204" pitchFamily="18" charset="0"/>
                    <a:cs typeface="Arial" panose="020B0604020202020204" pitchFamily="34" charset="0"/>
                  </a:rPr>
                  <a:t> </a:t>
                </a:r>
                <a14:m>
                  <m:oMath xmlns:m="http://schemas.openxmlformats.org/officeDocument/2006/math">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𝒌</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𝒌</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e>
                    </m:d>
                    <m:r>
                      <a:rPr lang="fr-CH" i="1">
                        <a:latin typeface="Cambria Math" panose="02040503050406030204" pitchFamily="18" charset="0"/>
                        <a:ea typeface="Cambria Math" panose="02040503050406030204" pitchFamily="18" charset="0"/>
                        <a:cs typeface="Arial" panose="020B0604020202020204" pitchFamily="34" charset="0"/>
                      </a:rPr>
                      <m:t>∙</m:t>
                    </m:r>
                    <m:r>
                      <a:rPr lang="fr-CH" b="1" i="1">
                        <a:latin typeface="Cambria Math" panose="02040503050406030204" pitchFamily="18" charset="0"/>
                        <a:ea typeface="Cambria Math" panose="02040503050406030204" pitchFamily="18" charset="0"/>
                        <a:cs typeface="Arial" panose="020B0604020202020204" pitchFamily="34" charset="0"/>
                      </a:rPr>
                      <m:t>𝒓</m:t>
                    </m:r>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𝜑</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r>
                      <a:rPr lang="fr-CH" b="0" i="1" smtClean="0">
                        <a:latin typeface="Cambria Math" panose="02040503050406030204" pitchFamily="18" charset="0"/>
                        <a:ea typeface="Cambria Math" panose="02040503050406030204" pitchFamily="18" charset="0"/>
                        <a:cs typeface="Arial" panose="020B0604020202020204" pitchFamily="34" charset="0"/>
                      </a:rPr>
                      <m:t>=0</m:t>
                    </m:r>
                  </m:oMath>
                </a14:m>
                <a:r>
                  <a:rPr lang="fr-CH" dirty="0">
                    <a:latin typeface="Arial" panose="020B0604020202020204" pitchFamily="34" charset="0"/>
                    <a:cs typeface="Arial" panose="020B0604020202020204" pitchFamily="34" charset="0"/>
                  </a:rPr>
                  <a:t> (valable pour tout </a:t>
                </a:r>
                <a:r>
                  <a:rPr lang="fr-CH" b="1" i="1" dirty="0">
                    <a:latin typeface="Arial" panose="020B0604020202020204" pitchFamily="34" charset="0"/>
                    <a:cs typeface="Arial" panose="020B0604020202020204" pitchFamily="34" charset="0"/>
                  </a:rPr>
                  <a:t>r</a:t>
                </a:r>
                <a:r>
                  <a:rPr lang="fr-CH" dirty="0">
                    <a:latin typeface="Arial" panose="020B0604020202020204" pitchFamily="34" charset="0"/>
                    <a:cs typeface="Arial" panose="020B0604020202020204" pitchFamily="34" charset="0"/>
                  </a:rPr>
                  <a:t>), ou: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𝑘</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𝑘</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e>
                    </m:func>
                  </m:oMath>
                </a14:m>
                <a:r>
                  <a:rPr lang="fr-CH" dirty="0">
                    <a:latin typeface="Arial" panose="020B0604020202020204" pitchFamily="34" charset="0"/>
                    <a:cs typeface="Arial" panose="020B0604020202020204" pitchFamily="34" charset="0"/>
                  </a:rPr>
                  <a:t>  ⇒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oMath>
                </a14:m>
                <a:r>
                  <a:rPr lang="fr-CH" dirty="0">
                    <a:latin typeface="Arial" panose="020B0604020202020204" pitchFamily="34" charset="0"/>
                    <a:cs typeface="Arial" panose="020B0604020202020204" pitchFamily="34" charset="0"/>
                  </a:rPr>
                  <a:t>  (loi de la réflexion).</a:t>
                </a:r>
              </a:p>
              <a:p>
                <a:pPr marL="342900" indent="-342900">
                  <a:spcBef>
                    <a:spcPts val="600"/>
                  </a:spcBef>
                  <a:buFont typeface="Arial" panose="020B0604020202020204" pitchFamily="34" charset="0"/>
                  <a:buChar char="•"/>
                </a:pPr>
                <a:r>
                  <a:rPr lang="fr-CH" dirty="0">
                    <a:latin typeface="Arial" panose="020B0604020202020204" pitchFamily="34" charset="0"/>
                    <a:cs typeface="Arial" panose="020B0604020202020204" pitchFamily="34" charset="0"/>
                  </a:rPr>
                  <a:t>Pour la transmission:</a:t>
                </a:r>
              </a:p>
              <a:p>
                <a:pPr marL="800100" lvl="1" indent="-342900">
                  <a:spcBef>
                    <a:spcPts val="600"/>
                  </a:spcBef>
                  <a:buFont typeface="+mj-lt"/>
                  <a:buAutoNum type="arabicPeriod"/>
                </a:pPr>
                <a:r>
                  <a:rPr lang="fr-CH" dirty="0">
                    <a:cs typeface="Arial" panose="020B0604020202020204" pitchFamily="34" charset="0"/>
                  </a:rPr>
                  <a:t> </a:t>
                </a:r>
                <a14:m>
                  <m:oMath xmlns:m="http://schemas.openxmlformats.org/officeDocument/2006/math">
                    <m:d>
                      <m:dPr>
                        <m:begChr m:val="|"/>
                        <m:endChr m:val="|"/>
                        <m:ctrlPr>
                          <a:rPr lang="fr-CH" i="1">
                            <a:latin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𝒌</m:t>
                            </m:r>
                          </m:e>
                          <m:sub>
                            <m:r>
                              <a:rPr lang="fr-CH" i="1">
                                <a:latin typeface="Cambria Math" panose="02040503050406030204" pitchFamily="18" charset="0"/>
                                <a:ea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𝑡</m:t>
                            </m:r>
                          </m:sub>
                        </m:sSub>
                      </m:e>
                    </m:d>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𝜔</m:t>
                        </m:r>
                      </m:num>
                      <m:den>
                        <m:r>
                          <a:rPr lang="fr-CH" i="1">
                            <a:latin typeface="Cambria Math" panose="02040503050406030204" pitchFamily="18" charset="0"/>
                            <a:ea typeface="Cambria Math" panose="02040503050406030204" pitchFamily="18" charset="0"/>
                            <a:cs typeface="Arial" panose="020B0604020202020204" pitchFamily="34" charset="0"/>
                          </a:rPr>
                          <m:t>𝑐</m:t>
                        </m:r>
                      </m:den>
                    </m:f>
                  </m:oMath>
                </a14:m>
                <a:endParaRPr lang="fr-CH" dirty="0">
                  <a:latin typeface="Arial" panose="020B0604020202020204" pitchFamily="34" charset="0"/>
                  <a:ea typeface="Cambria Math" panose="02040503050406030204" pitchFamily="18" charset="0"/>
                  <a:cs typeface="Arial" panose="020B0604020202020204" pitchFamily="34" charset="0"/>
                </a:endParaRPr>
              </a:p>
              <a:p>
                <a:pPr marL="800100" lvl="1" indent="-342900">
                  <a:spcBef>
                    <a:spcPts val="600"/>
                  </a:spcBef>
                  <a:buFont typeface="+mj-lt"/>
                  <a:buAutoNum type="arabicPeriod"/>
                </a:pPr>
                <a:r>
                  <a:rPr lang="fr-CH" dirty="0">
                    <a:latin typeface="Arial" panose="020B0604020202020204" pitchFamily="34" charset="0"/>
                    <a:cs typeface="Arial" panose="020B0604020202020204" pitchFamily="34" charset="0"/>
                  </a:rPr>
                  <a:t> </a:t>
                </a:r>
                <a14:m>
                  <m:oMath xmlns:m="http://schemas.openxmlformats.org/officeDocument/2006/math">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𝒌</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𝒌</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d>
                    <m:r>
                      <a:rPr lang="fr-CH" i="1">
                        <a:latin typeface="Cambria Math" panose="02040503050406030204" pitchFamily="18" charset="0"/>
                        <a:ea typeface="Cambria Math" panose="02040503050406030204" pitchFamily="18" charset="0"/>
                        <a:cs typeface="Arial" panose="020B0604020202020204" pitchFamily="34" charset="0"/>
                      </a:rPr>
                      <m:t>∙</m:t>
                    </m:r>
                    <m:r>
                      <a:rPr lang="fr-CH" b="1" i="1">
                        <a:latin typeface="Cambria Math" panose="02040503050406030204" pitchFamily="18" charset="0"/>
                        <a:ea typeface="Cambria Math" panose="02040503050406030204" pitchFamily="18" charset="0"/>
                        <a:cs typeface="Arial" panose="020B0604020202020204" pitchFamily="34" charset="0"/>
                      </a:rPr>
                      <m:t>𝒓</m:t>
                    </m:r>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𝜑</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=0</m:t>
                    </m:r>
                  </m:oMath>
                </a14:m>
                <a:r>
                  <a:rPr lang="fr-CH" dirty="0">
                    <a:latin typeface="Arial" panose="020B0604020202020204" pitchFamily="34" charset="0"/>
                    <a:cs typeface="Arial" panose="020B0604020202020204" pitchFamily="34" charset="0"/>
                  </a:rPr>
                  <a:t> , ou:</a:t>
                </a:r>
                <a:r>
                  <a:rPr lang="fr-CH" dirty="0">
                    <a:cs typeface="Arial" panose="020B0604020202020204" pitchFamily="34" charset="0"/>
                  </a:rPr>
                  <a: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𝑘</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𝑘</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func>
                  </m:oMath>
                </a14:m>
                <a:r>
                  <a:rPr lang="fr-CH" dirty="0">
                    <a:latin typeface="Arial" panose="020B0604020202020204" pitchFamily="34" charset="0"/>
                    <a:cs typeface="Arial" panose="020B0604020202020204" pitchFamily="34" charset="0"/>
                  </a:rPr>
                  <a:t> ⇒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func>
                  </m:oMath>
                </a14:m>
                <a:r>
                  <a:rPr lang="fr-CH" dirty="0">
                    <a:latin typeface="Arial" panose="020B0604020202020204" pitchFamily="34" charset="0"/>
                    <a:cs typeface="Arial" panose="020B0604020202020204" pitchFamily="34" charset="0"/>
                  </a:rPr>
                  <a:t> (loi de </a:t>
                </a:r>
                <a:r>
                  <a:rPr lang="fr-CH" dirty="0" err="1">
                    <a:latin typeface="Arial" panose="020B0604020202020204" pitchFamily="34" charset="0"/>
                    <a:cs typeface="Arial" panose="020B0604020202020204" pitchFamily="34" charset="0"/>
                  </a:rPr>
                  <a:t>Snell</a:t>
                </a:r>
                <a:r>
                  <a:rPr lang="fr-CH" dirty="0">
                    <a:latin typeface="Arial" panose="020B0604020202020204" pitchFamily="34" charset="0"/>
                    <a:cs typeface="Arial" panose="020B0604020202020204" pitchFamily="34" charset="0"/>
                  </a:rPr>
                  <a:t>).</a:t>
                </a:r>
              </a:p>
              <a:p>
                <a:pPr marL="342900" indent="-342900">
                  <a:spcBef>
                    <a:spcPts val="600"/>
                  </a:spcBef>
                  <a:buFont typeface="Arial" panose="020B0604020202020204" pitchFamily="34" charset="0"/>
                  <a:buChar char="•"/>
                </a:pPr>
                <a:r>
                  <a:rPr lang="fr-CH" dirty="0">
                    <a:latin typeface="Arial" panose="020B0604020202020204" pitchFamily="34" charset="0"/>
                    <a:cs typeface="Arial" panose="020B0604020202020204" pitchFamily="34" charset="0"/>
                  </a:rPr>
                  <a:t>Pour les amplitudes </a:t>
                </a:r>
                <a:r>
                  <a:rPr lang="fr-CH" b="1" i="1" dirty="0">
                    <a:latin typeface="Arial" panose="020B0604020202020204" pitchFamily="34" charset="0"/>
                    <a:cs typeface="Arial" panose="020B0604020202020204" pitchFamily="34" charset="0"/>
                  </a:rPr>
                  <a:t>E</a:t>
                </a:r>
                <a:r>
                  <a:rPr lang="fr-CH" baseline="-25000" dirty="0">
                    <a:latin typeface="Arial" panose="020B0604020202020204" pitchFamily="34" charset="0"/>
                    <a:cs typeface="Arial" panose="020B0604020202020204" pitchFamily="34" charset="0"/>
                  </a:rPr>
                  <a:t>r </a:t>
                </a:r>
                <a:r>
                  <a:rPr lang="fr-CH" dirty="0">
                    <a:latin typeface="Arial" panose="020B0604020202020204" pitchFamily="34" charset="0"/>
                    <a:cs typeface="Arial" panose="020B0604020202020204" pitchFamily="34" charset="0"/>
                  </a:rPr>
                  <a:t>, </a:t>
                </a:r>
                <a:r>
                  <a:rPr lang="fr-CH" b="1" i="1" dirty="0">
                    <a:latin typeface="Arial" panose="020B0604020202020204" pitchFamily="34" charset="0"/>
                    <a:cs typeface="Arial" panose="020B0604020202020204" pitchFamily="34" charset="0"/>
                  </a:rPr>
                  <a:t>E</a:t>
                </a:r>
                <a:r>
                  <a:rPr lang="fr-CH" baseline="-25000" dirty="0">
                    <a:latin typeface="Arial" panose="020B0604020202020204" pitchFamily="34" charset="0"/>
                    <a:cs typeface="Arial" panose="020B0604020202020204" pitchFamily="34" charset="0"/>
                  </a:rPr>
                  <a:t>t </a:t>
                </a:r>
                <a:r>
                  <a:rPr lang="fr-CH" dirty="0">
                    <a:latin typeface="Arial" panose="020B0604020202020204" pitchFamily="34" charset="0"/>
                    <a:cs typeface="Arial" panose="020B0604020202020204" pitchFamily="34" charset="0"/>
                  </a:rPr>
                  <a:t>, on va analyser deux configurations:</a:t>
                </a:r>
              </a:p>
              <a:p>
                <a:pPr>
                  <a:spcBef>
                    <a:spcPts val="600"/>
                  </a:spcBef>
                </a:pPr>
                <a:r>
                  <a:rPr lang="fr-CH" dirty="0">
                    <a:latin typeface="Arial" panose="020B0604020202020204" pitchFamily="34" charset="0"/>
                    <a:cs typeface="Arial" panose="020B0604020202020204" pitchFamily="34" charset="0"/>
                  </a:rPr>
                  <a:t>	TE (s, </a:t>
                </a:r>
                <a:r>
                  <a:rPr lang="fr-CH" dirty="0">
                    <a:latin typeface="Symbol" pitchFamily="2" charset="2"/>
                    <a:cs typeface="Arial" panose="020B0604020202020204" pitchFamily="34" charset="0"/>
                  </a:rPr>
                  <a:t>s</a:t>
                </a:r>
                <a:r>
                  <a:rPr lang="fr-CH" dirty="0">
                    <a:latin typeface="Arial" panose="020B0604020202020204" pitchFamily="34" charset="0"/>
                    <a:cs typeface="Arial" panose="020B0604020202020204" pitchFamily="34" charset="0"/>
                  </a:rPr>
                  <a:t>): </a:t>
                </a:r>
                <a:r>
                  <a:rPr lang="fr-CH" b="1" i="1" dirty="0">
                    <a:latin typeface="Arial" panose="020B0604020202020204" pitchFamily="34" charset="0"/>
                    <a:cs typeface="Arial" panose="020B0604020202020204" pitchFamily="34" charset="0"/>
                  </a:rPr>
                  <a:t>E</a:t>
                </a:r>
                <a:r>
                  <a:rPr lang="fr-CH" dirty="0">
                    <a:latin typeface="Arial" panose="020B0604020202020204" pitchFamily="34" charset="0"/>
                    <a:cs typeface="Arial" panose="020B0604020202020204" pitchFamily="34" charset="0"/>
                  </a:rPr>
                  <a:t> est </a:t>
                </a:r>
                <a:r>
                  <a:rPr lang="fr-CH" b="1" dirty="0">
                    <a:latin typeface="Arial" panose="020B0604020202020204" pitchFamily="34" charset="0"/>
                    <a:cs typeface="Arial" panose="020B0604020202020204" pitchFamily="34" charset="0"/>
                  </a:rPr>
                  <a:t>perpendiculaire</a:t>
                </a:r>
                <a:r>
                  <a:rPr lang="fr-CH" dirty="0">
                    <a:latin typeface="Arial" panose="020B0604020202020204" pitchFamily="34" charset="0"/>
                    <a:cs typeface="Arial" panose="020B0604020202020204" pitchFamily="34" charset="0"/>
                  </a:rPr>
                  <a:t> au plan d’incidence (parallèle à l'interface)</a:t>
                </a:r>
              </a:p>
              <a:p>
                <a:pPr>
                  <a:spcBef>
                    <a:spcPts val="600"/>
                  </a:spcBef>
                </a:pPr>
                <a:r>
                  <a:rPr lang="fr-CH" dirty="0">
                    <a:latin typeface="Arial" panose="020B0604020202020204" pitchFamily="34" charset="0"/>
                    <a:cs typeface="Arial" panose="020B0604020202020204" pitchFamily="34" charset="0"/>
                  </a:rPr>
                  <a:t>	TM (p, </a:t>
                </a:r>
                <a:r>
                  <a:rPr lang="fr-CH" dirty="0">
                    <a:latin typeface="Symbol" pitchFamily="2" charset="2"/>
                    <a:cs typeface="Arial" panose="020B0604020202020204" pitchFamily="34" charset="0"/>
                  </a:rPr>
                  <a:t>p</a:t>
                </a:r>
                <a:r>
                  <a:rPr lang="fr-CH" dirty="0">
                    <a:latin typeface="Arial" panose="020B0604020202020204" pitchFamily="34" charset="0"/>
                    <a:cs typeface="Arial" panose="020B0604020202020204" pitchFamily="34" charset="0"/>
                  </a:rPr>
                  <a:t>): </a:t>
                </a:r>
                <a:r>
                  <a:rPr lang="fr-CH" b="1" i="1" dirty="0">
                    <a:latin typeface="Arial" panose="020B0604020202020204" pitchFamily="34" charset="0"/>
                    <a:cs typeface="Arial" panose="020B0604020202020204" pitchFamily="34" charset="0"/>
                  </a:rPr>
                  <a:t>E</a:t>
                </a:r>
                <a:r>
                  <a:rPr lang="fr-CH" dirty="0">
                    <a:latin typeface="Arial" panose="020B0604020202020204" pitchFamily="34" charset="0"/>
                    <a:cs typeface="Arial" panose="020B0604020202020204" pitchFamily="34" charset="0"/>
                  </a:rPr>
                  <a:t> est </a:t>
                </a:r>
                <a:r>
                  <a:rPr lang="fr-CH" b="1" dirty="0">
                    <a:latin typeface="Arial" panose="020B0604020202020204" pitchFamily="34" charset="0"/>
                    <a:cs typeface="Arial" panose="020B0604020202020204" pitchFamily="34" charset="0"/>
                  </a:rPr>
                  <a:t>parallèle</a:t>
                </a:r>
                <a:r>
                  <a:rPr lang="fr-CH" dirty="0">
                    <a:latin typeface="Arial" panose="020B0604020202020204" pitchFamily="34" charset="0"/>
                    <a:cs typeface="Arial" panose="020B0604020202020204" pitchFamily="34" charset="0"/>
                  </a:rPr>
                  <a:t> au plan d’incidence (perpendiculaire à l'interface)</a:t>
                </a:r>
              </a:p>
            </p:txBody>
          </p:sp>
        </mc:Choice>
        <mc:Fallback xmlns="">
          <p:sp>
            <p:nvSpPr>
              <p:cNvPr id="6" name="Rectangle 5">
                <a:extLst>
                  <a:ext uri="{FF2B5EF4-FFF2-40B4-BE49-F238E27FC236}">
                    <a16:creationId xmlns:a16="http://schemas.microsoft.com/office/drawing/2014/main" id="{EFBD3A4C-DDB7-194B-A7BE-3116FE617C06}"/>
                  </a:ext>
                </a:extLst>
              </p:cNvPr>
              <p:cNvSpPr>
                <a:spLocks noRot="1" noChangeAspect="1" noMove="1" noResize="1" noEditPoints="1" noAdjustHandles="1" noChangeArrowheads="1" noChangeShapeType="1" noTextEdit="1"/>
              </p:cNvSpPr>
              <p:nvPr/>
            </p:nvSpPr>
            <p:spPr>
              <a:xfrm>
                <a:off x="0" y="522744"/>
                <a:ext cx="12192000" cy="5780237"/>
              </a:xfrm>
              <a:prstGeom prst="rect">
                <a:avLst/>
              </a:prstGeom>
              <a:blipFill>
                <a:blip r:embed="rId3"/>
                <a:stretch>
                  <a:fillRect l="-312" t="-658" b="-658"/>
                </a:stretch>
              </a:blipFill>
            </p:spPr>
            <p:txBody>
              <a:bodyPr/>
              <a:lstStyle/>
              <a:p>
                <a:r>
                  <a:rPr lang="en-US">
                    <a:noFill/>
                  </a:rPr>
                  <a:t> </a:t>
                </a:r>
              </a:p>
            </p:txBody>
          </p:sp>
        </mc:Fallback>
      </mc:AlternateContent>
    </p:spTree>
    <p:extLst>
      <p:ext uri="{BB962C8B-B14F-4D97-AF65-F5344CB8AC3E}">
        <p14:creationId xmlns:p14="http://schemas.microsoft.com/office/powerpoint/2010/main" val="1626026644"/>
      </p:ext>
    </p:extLst>
  </p:cSld>
  <p:clrMapOvr>
    <a:masterClrMapping/>
  </p:clrMapOvr>
  <mc:AlternateContent xmlns:mc="http://schemas.openxmlformats.org/markup-compatibility/2006" xmlns:p14="http://schemas.microsoft.com/office/powerpoint/2010/main">
    <mc:Choice Requires="p14">
      <p:transition spd="slow" p14:dur="2000" advTm="342516"/>
    </mc:Choice>
    <mc:Fallback xmlns="">
      <p:transition spd="slow" advTm="34251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8">
            <a:extLst>
              <a:ext uri="{FF2B5EF4-FFF2-40B4-BE49-F238E27FC236}">
                <a16:creationId xmlns:a16="http://schemas.microsoft.com/office/drawing/2014/main" id="{9EECDCDC-6E0E-544A-AAEB-C38F6F41501B}"/>
              </a:ext>
            </a:extLst>
          </p:cNvPr>
          <p:cNvSpPr txBox="1">
            <a:spLocks noChangeArrowheads="1"/>
          </p:cNvSpPr>
          <p:nvPr/>
        </p:nvSpPr>
        <p:spPr bwMode="auto">
          <a:xfrm>
            <a:off x="-1" y="-14598"/>
            <a:ext cx="12192001" cy="523220"/>
          </a:xfrm>
          <a:prstGeom prst="rect">
            <a:avLst/>
          </a:prstGeom>
          <a:noFill/>
          <a:ln w="9525">
            <a:noFill/>
            <a:miter lim="800000"/>
            <a:headEnd/>
            <a:tailEnd/>
          </a:ln>
        </p:spPr>
        <p:txBody>
          <a:bodyPr wrap="square">
            <a:spAutoFit/>
          </a:bodyPr>
          <a:lstStyle/>
          <a:p>
            <a:pPr algn="ctr"/>
            <a:r>
              <a:rPr lang="fr-CH" sz="2800" dirty="0"/>
              <a:t>Les équations de Fresnel: la transmission et la réflexion pour l’onde TE (s)</a:t>
            </a:r>
            <a:endParaRPr lang="fr-CH" sz="2800" baseline="-25000" dirty="0"/>
          </a:p>
        </p:txBody>
      </p:sp>
      <p:pic>
        <p:nvPicPr>
          <p:cNvPr id="8" name="Picture 7" descr="Figure2_13_new">
            <a:extLst>
              <a:ext uri="{FF2B5EF4-FFF2-40B4-BE49-F238E27FC236}">
                <a16:creationId xmlns:a16="http://schemas.microsoft.com/office/drawing/2014/main" id="{D46CE43C-7105-934C-A524-5FF05F00C38E}"/>
              </a:ext>
            </a:extLst>
          </p:cNvPr>
          <p:cNvPicPr/>
          <p:nvPr/>
        </p:nvPicPr>
        <p:blipFill rotWithShape="1">
          <a:blip r:embed="rId2" cstate="print">
            <a:extLst>
              <a:ext uri="{28A0092B-C50C-407E-A947-70E740481C1C}">
                <a14:useLocalDpi xmlns:a14="http://schemas.microsoft.com/office/drawing/2010/main" val="0"/>
              </a:ext>
            </a:extLst>
          </a:blip>
          <a:srcRect l="15519" t="6292" r="8108" b="4512"/>
          <a:stretch/>
        </p:blipFill>
        <p:spPr bwMode="auto">
          <a:xfrm>
            <a:off x="8494031" y="473753"/>
            <a:ext cx="3697969" cy="2879047"/>
          </a:xfrm>
          <a:prstGeom prst="rect">
            <a:avLst/>
          </a:prstGeom>
          <a:noFill/>
          <a:ln>
            <a:noFill/>
          </a:ln>
        </p:spPr>
      </p:pic>
      <p:pic>
        <p:nvPicPr>
          <p:cNvPr id="9" name="Picture 8" descr="Fig 2-14">
            <a:extLst>
              <a:ext uri="{FF2B5EF4-FFF2-40B4-BE49-F238E27FC236}">
                <a16:creationId xmlns:a16="http://schemas.microsoft.com/office/drawing/2014/main" id="{FF4BD7A2-096E-4742-AB47-67A70FE9B21E}"/>
              </a:ext>
            </a:extLst>
          </p:cNvPr>
          <p:cNvPicPr/>
          <p:nvPr/>
        </p:nvPicPr>
        <p:blipFill rotWithShape="1">
          <a:blip r:embed="rId3" cstate="print">
            <a:extLst>
              <a:ext uri="{28A0092B-C50C-407E-A947-70E740481C1C}">
                <a14:useLocalDpi xmlns:a14="http://schemas.microsoft.com/office/drawing/2010/main" val="0"/>
              </a:ext>
            </a:extLst>
          </a:blip>
          <a:srcRect l="10968" t="22959" r="13818" b="3576"/>
          <a:stretch/>
        </p:blipFill>
        <p:spPr bwMode="auto">
          <a:xfrm>
            <a:off x="8839199" y="3413593"/>
            <a:ext cx="3352801" cy="3432420"/>
          </a:xfrm>
          <a:prstGeom prst="rect">
            <a:avLst/>
          </a:prstGeom>
          <a:noFill/>
          <a:ln>
            <a:noFill/>
          </a:ln>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EFBD3A4C-DDB7-194B-A7BE-3116FE617C06}"/>
                  </a:ext>
                </a:extLst>
              </p:cNvPr>
              <p:cNvSpPr/>
              <p:nvPr/>
            </p:nvSpPr>
            <p:spPr>
              <a:xfrm>
                <a:off x="-1" y="569415"/>
                <a:ext cx="8839199" cy="5319148"/>
              </a:xfrm>
              <a:prstGeom prst="rect">
                <a:avLst/>
              </a:prstGeom>
            </p:spPr>
            <p:txBody>
              <a:bodyPr wrap="square">
                <a:spAutoFit/>
              </a:bodyPr>
              <a:lstStyle/>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Le champ </a:t>
                </a:r>
                <a:r>
                  <a:rPr lang="fr-CH" b="1" i="1" dirty="0">
                    <a:latin typeface="Arial" panose="020B0604020202020204" pitchFamily="34" charset="0"/>
                    <a:cs typeface="Arial" panose="020B0604020202020204" pitchFamily="34" charset="0"/>
                  </a:rPr>
                  <a:t>E</a:t>
                </a:r>
                <a:r>
                  <a:rPr lang="fr-CH" dirty="0">
                    <a:latin typeface="Arial" panose="020B0604020202020204" pitchFamily="34" charset="0"/>
                    <a:cs typeface="Arial" panose="020B0604020202020204" pitchFamily="34" charset="0"/>
                  </a:rPr>
                  <a:t> est parallèle à l'interface; sa continuité donne: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𝑟</m:t>
                        </m:r>
                      </m:sub>
                    </m:sSub>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m:t>
                        </m:r>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𝑡</m:t>
                        </m:r>
                      </m:sub>
                    </m:sSub>
                  </m:oMath>
                </a14:m>
                <a:endParaRPr lang="fr-CH"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La continuité de la partie parallèle de </a:t>
                </a:r>
                <a:r>
                  <a:rPr lang="fr-CH" b="1" i="1" dirty="0">
                    <a:latin typeface="Arial" panose="020B0604020202020204" pitchFamily="34" charset="0"/>
                    <a:cs typeface="Arial" panose="020B0604020202020204" pitchFamily="34" charset="0"/>
                  </a:rPr>
                  <a:t>H</a:t>
                </a:r>
                <a:r>
                  <a:rPr lang="fr-CH" dirty="0">
                    <a:latin typeface="Arial" panose="020B0604020202020204" pitchFamily="34" charset="0"/>
                    <a:cs typeface="Arial" panose="020B0604020202020204" pitchFamily="34" charset="0"/>
                  </a:rPr>
                  <a:t> donne: </a:t>
                </a:r>
                <a14:m>
                  <m:oMath xmlns:m="http://schemas.openxmlformats.org/officeDocument/2006/math">
                    <m:r>
                      <a:rPr lang="fr-CH">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𝐵</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𝐵</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e>
                    </m:func>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𝐵</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func>
                  </m:oMath>
                </a14:m>
                <a:endParaRPr lang="fr-CH"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Pour des ondes planes on a: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sub>
                    </m:sSub>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r>
                          <a:rPr lang="fr-CH" i="1">
                            <a:latin typeface="Cambria Math" panose="02040503050406030204" pitchFamily="18" charset="0"/>
                            <a:ea typeface="Cambria Math" panose="02040503050406030204" pitchFamily="18" charset="0"/>
                            <a:cs typeface="Arial" panose="020B0604020202020204" pitchFamily="34" charset="0"/>
                          </a:rPr>
                          <m:t>𝑐</m:t>
                        </m:r>
                      </m:num>
                      <m:den>
                        <m:r>
                          <a:rPr lang="fr-CH" i="1">
                            <a:latin typeface="Cambria Math" panose="02040503050406030204" pitchFamily="18" charset="0"/>
                            <a:cs typeface="Arial" panose="020B0604020202020204" pitchFamily="34" charset="0"/>
                          </a:rPr>
                          <m:t>𝑛</m:t>
                        </m:r>
                      </m:den>
                    </m:f>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𝐵</m:t>
                        </m:r>
                      </m:e>
                      <m:sub>
                        <m:r>
                          <a:rPr lang="fr-CH" i="1">
                            <a:latin typeface="Cambria Math" panose="02040503050406030204" pitchFamily="18" charset="0"/>
                            <a:ea typeface="Cambria Math" panose="02040503050406030204" pitchFamily="18" charset="0"/>
                            <a:cs typeface="Arial" panose="020B0604020202020204" pitchFamily="34" charset="0"/>
                          </a:rPr>
                          <m:t>0</m:t>
                        </m:r>
                      </m:sub>
                    </m:sSub>
                  </m:oMath>
                </a14:m>
                <a:r>
                  <a:rPr lang="fr-CH" dirty="0">
                    <a:latin typeface="Arial" panose="020B0604020202020204" pitchFamily="34" charset="0"/>
                    <a:cs typeface="Arial" panose="020B0604020202020204" pitchFamily="34" charset="0"/>
                  </a:rPr>
                  <a:t> ; cela donne:</a:t>
                </a:r>
              </a:p>
              <a:p>
                <a:pPr>
                  <a:lnSpc>
                    <a:spcPct val="120000"/>
                  </a:lnSpc>
                </a:pPr>
                <a:r>
                  <a:rPr lang="fr-CH" dirty="0">
                    <a:latin typeface="Arial" panose="020B0604020202020204" pitchFamily="34" charset="0"/>
                    <a:cs typeface="Arial" panose="020B0604020202020204" pitchFamily="34" charset="0"/>
                  </a:rPr>
                  <a:t>      </a:t>
                </a:r>
                <a14:m>
                  <m:oMath xmlns:m="http://schemas.openxmlformats.org/officeDocument/2006/math">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𝑟</m:t>
                                </m:r>
                              </m:sub>
                            </m:sSub>
                          </m:e>
                        </m:d>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𝑡</m:t>
                            </m:r>
                          </m:sub>
                        </m:sSub>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func>
                  </m:oMath>
                </a14:m>
                <a:endParaRPr lang="fr-CH"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Ces deux équations donnent les coefficients de réflexion et de réfraction:</a:t>
                </a:r>
              </a:p>
              <a:p>
                <a:pPr>
                  <a:lnSpc>
                    <a:spcPct val="120000"/>
                  </a:lnSpc>
                </a:pPr>
                <a:r>
                  <a:rPr lang="fr-CH" dirty="0">
                    <a:cs typeface="Arial" panose="020B0604020202020204" pitchFamily="34" charset="0"/>
                  </a:rPr>
                  <a: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𝑟</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r>
                      <a:rPr lang="fr-CH" i="1">
                        <a:latin typeface="Cambria Math" panose="02040503050406030204" pitchFamily="18" charset="0"/>
                        <a:ea typeface="Cambria Math" panose="02040503050406030204" pitchFamily="18" charset="0"/>
                        <a:cs typeface="Arial" panose="020B0604020202020204" pitchFamily="34" charset="0"/>
                      </a:rPr>
                      <m:t>≡</m:t>
                    </m:r>
                    <m:d>
                      <m:dPr>
                        <m:ctrlPr>
                          <a:rPr lang="fr-CH" i="1">
                            <a:latin typeface="Cambria Math" panose="02040503050406030204" pitchFamily="18" charset="0"/>
                            <a:ea typeface="Cambria Math" panose="02040503050406030204" pitchFamily="18" charset="0"/>
                            <a:cs typeface="Arial" panose="020B0604020202020204" pitchFamily="34" charset="0"/>
                          </a:rPr>
                        </m:ctrlPr>
                      </m:dPr>
                      <m:e>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𝑟</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𝑖</m:t>
                                </m:r>
                              </m:sub>
                            </m:sSub>
                          </m:den>
                        </m:f>
                      </m:e>
                    </m:d>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func>
                          </m:e>
                        </m:func>
                      </m:num>
                      <m:den>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func>
                          </m:e>
                        </m:func>
                      </m:den>
                    </m:f>
                  </m:oMath>
                </a14:m>
                <a:r>
                  <a:rPr lang="fr-CH" dirty="0">
                    <a:latin typeface="Arial" panose="020B0604020202020204" pitchFamily="34" charset="0"/>
                    <a:cs typeface="Arial" panose="020B0604020202020204" pitchFamily="34" charset="0"/>
                  </a:rPr>
                  <a:t> </a:t>
                </a:r>
              </a:p>
              <a:p>
                <a:pPr>
                  <a:lnSpc>
                    <a:spcPct val="120000"/>
                  </a:lnSpc>
                </a:pPr>
                <a:r>
                  <a:rPr lang="fr-CH" dirty="0">
                    <a:cs typeface="Arial" panose="020B0604020202020204" pitchFamily="34" charset="0"/>
                  </a:rPr>
                  <a: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𝑡</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r>
                      <a:rPr lang="fr-CH" i="1">
                        <a:latin typeface="Cambria Math" panose="02040503050406030204" pitchFamily="18" charset="0"/>
                        <a:ea typeface="Cambria Math" panose="02040503050406030204" pitchFamily="18" charset="0"/>
                        <a:cs typeface="Arial" panose="020B0604020202020204" pitchFamily="34" charset="0"/>
                      </a:rPr>
                      <m:t>≡</m:t>
                    </m:r>
                    <m:d>
                      <m:dPr>
                        <m:ctrlPr>
                          <a:rPr lang="fr-CH" i="1">
                            <a:latin typeface="Cambria Math" panose="02040503050406030204" pitchFamily="18" charset="0"/>
                            <a:ea typeface="Cambria Math" panose="02040503050406030204" pitchFamily="18" charset="0"/>
                            <a:cs typeface="Arial" panose="020B0604020202020204" pitchFamily="34" charset="0"/>
                          </a:rPr>
                        </m:ctrlPr>
                      </m:dPr>
                      <m:e>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𝑡</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𝑖</m:t>
                                </m:r>
                              </m:sub>
                            </m:sSub>
                          </m:den>
                        </m:f>
                      </m:e>
                    </m:d>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r>
                          <a:rPr lang="fr-CH" i="1">
                            <a:latin typeface="Cambria Math" panose="02040503050406030204" pitchFamily="18" charset="0"/>
                            <a:ea typeface="Cambria Math" panose="02040503050406030204" pitchFamily="18" charset="0"/>
                            <a:cs typeface="Arial" panose="020B0604020202020204" pitchFamily="34" charset="0"/>
                          </a:rPr>
                          <m:t>2</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num>
                      <m:den>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func>
                          </m:e>
                        </m:func>
                      </m:den>
                    </m:f>
                    <m:r>
                      <a:rPr lang="fr-CH" i="1">
                        <a:latin typeface="Cambria Math" panose="02040503050406030204" pitchFamily="18" charset="0"/>
                        <a:ea typeface="Cambria Math" panose="02040503050406030204" pitchFamily="18" charset="0"/>
                        <a:cs typeface="Arial" panose="020B0604020202020204" pitchFamily="34" charset="0"/>
                      </a:rPr>
                      <m:t>=1+</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𝑟</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oMath>
                </a14:m>
                <a:r>
                  <a:rPr lang="fr-CH" dirty="0">
                    <a:latin typeface="Arial" panose="020B0604020202020204" pitchFamily="34" charset="0"/>
                    <a:cs typeface="Arial" panose="020B0604020202020204" pitchFamily="34" charset="0"/>
                  </a:rPr>
                  <a:t> </a:t>
                </a:r>
              </a:p>
              <a:p>
                <a:pPr marL="285750" indent="-28575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Pour </a:t>
                </a:r>
                <a:r>
                  <a:rPr lang="fr-CH" dirty="0" err="1">
                    <a:latin typeface="Symbol" pitchFamily="2" charset="2"/>
                    <a:cs typeface="Arial" panose="020B0604020202020204" pitchFamily="34" charset="0"/>
                  </a:rPr>
                  <a:t>m</a:t>
                </a:r>
                <a:r>
                  <a:rPr lang="fr-CH" baseline="-25000" dirty="0" err="1">
                    <a:latin typeface="Arial" panose="020B0604020202020204" pitchFamily="34" charset="0"/>
                    <a:cs typeface="Arial" panose="020B0604020202020204" pitchFamily="34" charset="0"/>
                  </a:rPr>
                  <a:t>i,t</a:t>
                </a:r>
                <a:r>
                  <a:rPr lang="fr-CH" dirty="0">
                    <a:latin typeface="Arial" panose="020B0604020202020204" pitchFamily="34" charset="0"/>
                    <a:cs typeface="Arial" panose="020B0604020202020204" pitchFamily="34" charset="0"/>
                  </a:rPr>
                  <a:t>=1 on peut éliminer </a:t>
                </a:r>
                <a:r>
                  <a:rPr lang="fr-CH" i="1" dirty="0" err="1">
                    <a:latin typeface="Arial" panose="020B0604020202020204" pitchFamily="34" charset="0"/>
                    <a:cs typeface="Arial" panose="020B0604020202020204" pitchFamily="34" charset="0"/>
                  </a:rPr>
                  <a:t>n</a:t>
                </a:r>
                <a:r>
                  <a:rPr lang="fr-CH" baseline="-25000" dirty="0" err="1">
                    <a:latin typeface="Arial" panose="020B0604020202020204" pitchFamily="34" charset="0"/>
                    <a:cs typeface="Arial" panose="020B0604020202020204" pitchFamily="34" charset="0"/>
                  </a:rPr>
                  <a:t>i,t</a:t>
                </a:r>
                <a:r>
                  <a:rPr lang="fr-CH" dirty="0">
                    <a:latin typeface="Arial" panose="020B0604020202020204" pitchFamily="34" charset="0"/>
                    <a:cs typeface="Arial" panose="020B0604020202020204" pitchFamily="34" charset="0"/>
                  </a:rPr>
                  <a:t> en utilisant la loi de Snell, pour obtenir:</a:t>
                </a:r>
              </a:p>
              <a:p>
                <a:pPr>
                  <a:lnSpc>
                    <a:spcPct val="120000"/>
                  </a:lnSpc>
                </a:pPr>
                <a:r>
                  <a:rPr lang="fr-CH" dirty="0">
                    <a:latin typeface="Arial" panose="020B0604020202020204" pitchFamily="34" charset="0"/>
                    <a:cs typeface="Arial" panose="020B0604020202020204" pitchFamily="34" charset="0"/>
                  </a:rPr>
                  <a: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𝑟</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d>
                          </m:e>
                        </m:func>
                      </m:num>
                      <m:den>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d>
                          </m:e>
                        </m:func>
                      </m:den>
                    </m:f>
                  </m:oMath>
                </a14:m>
                <a:r>
                  <a:rPr lang="fr-CH" dirty="0">
                    <a:latin typeface="Arial" panose="020B0604020202020204" pitchFamily="34" charset="0"/>
                    <a:cs typeface="Arial" panose="020B0604020202020204" pitchFamily="34" charset="0"/>
                  </a:rPr>
                  <a:t>  </a:t>
                </a:r>
              </a:p>
              <a:p>
                <a:pPr>
                  <a:lnSpc>
                    <a:spcPct val="120000"/>
                  </a:lnSpc>
                </a:pPr>
                <a:r>
                  <a:rPr lang="fr-CH" dirty="0">
                    <a:latin typeface="Arial" panose="020B0604020202020204" pitchFamily="34" charset="0"/>
                    <a:cs typeface="Arial" panose="020B0604020202020204" pitchFamily="34" charset="0"/>
                  </a:rPr>
                  <a: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𝑡</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r>
                          <a:rPr lang="fr-CH" i="1">
                            <a:latin typeface="Cambria Math" panose="02040503050406030204" pitchFamily="18" charset="0"/>
                            <a:ea typeface="Cambria Math" panose="02040503050406030204" pitchFamily="18" charset="0"/>
                            <a:cs typeface="Arial" panose="020B0604020202020204" pitchFamily="34" charset="0"/>
                          </a:rPr>
                          <m:t>2</m:t>
                        </m:r>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func>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num>
                      <m:den>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d>
                          </m:e>
                        </m:func>
                      </m:den>
                    </m:f>
                  </m:oMath>
                </a14:m>
                <a:endParaRPr lang="fr-CH" dirty="0">
                  <a:latin typeface="Arial" panose="020B0604020202020204" pitchFamily="34" charset="0"/>
                  <a:cs typeface="Arial" panose="020B0604020202020204" pitchFamily="34" charset="0"/>
                </a:endParaRPr>
              </a:p>
            </p:txBody>
          </p:sp>
        </mc:Choice>
        <mc:Fallback xmlns="">
          <p:sp>
            <p:nvSpPr>
              <p:cNvPr id="6" name="Rectangle 5">
                <a:extLst>
                  <a:ext uri="{FF2B5EF4-FFF2-40B4-BE49-F238E27FC236}">
                    <a16:creationId xmlns:a16="http://schemas.microsoft.com/office/drawing/2014/main" id="{EFBD3A4C-DDB7-194B-A7BE-3116FE617C06}"/>
                  </a:ext>
                </a:extLst>
              </p:cNvPr>
              <p:cNvSpPr>
                <a:spLocks noRot="1" noChangeAspect="1" noMove="1" noResize="1" noEditPoints="1" noAdjustHandles="1" noChangeArrowheads="1" noChangeShapeType="1" noTextEdit="1"/>
              </p:cNvSpPr>
              <p:nvPr/>
            </p:nvSpPr>
            <p:spPr>
              <a:xfrm>
                <a:off x="-1" y="569415"/>
                <a:ext cx="8839199" cy="5319148"/>
              </a:xfrm>
              <a:prstGeom prst="rect">
                <a:avLst/>
              </a:prstGeom>
              <a:blipFill>
                <a:blip r:embed="rId4"/>
                <a:stretch>
                  <a:fillRect l="-431" t="-238"/>
                </a:stretch>
              </a:blipFill>
            </p:spPr>
            <p:txBody>
              <a:bodyPr/>
              <a:lstStyle/>
              <a:p>
                <a:r>
                  <a:rPr lang="en-US">
                    <a:noFill/>
                  </a:rPr>
                  <a:t> </a:t>
                </a:r>
              </a:p>
            </p:txBody>
          </p:sp>
        </mc:Fallback>
      </mc:AlternateContent>
    </p:spTree>
    <p:extLst>
      <p:ext uri="{BB962C8B-B14F-4D97-AF65-F5344CB8AC3E}">
        <p14:creationId xmlns:p14="http://schemas.microsoft.com/office/powerpoint/2010/main" val="2396149526"/>
      </p:ext>
    </p:extLst>
  </p:cSld>
  <p:clrMapOvr>
    <a:masterClrMapping/>
  </p:clrMapOvr>
  <mc:AlternateContent xmlns:mc="http://schemas.openxmlformats.org/markup-compatibility/2006" xmlns:p14="http://schemas.microsoft.com/office/powerpoint/2010/main">
    <mc:Choice Requires="p14">
      <p:transition spd="slow" p14:dur="2000" advTm="224109"/>
    </mc:Choice>
    <mc:Fallback xmlns="">
      <p:transition spd="slow" advTm="22410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8">
            <a:extLst>
              <a:ext uri="{FF2B5EF4-FFF2-40B4-BE49-F238E27FC236}">
                <a16:creationId xmlns:a16="http://schemas.microsoft.com/office/drawing/2014/main" id="{9EECDCDC-6E0E-544A-AAEB-C38F6F41501B}"/>
              </a:ext>
            </a:extLst>
          </p:cNvPr>
          <p:cNvSpPr txBox="1">
            <a:spLocks noChangeArrowheads="1"/>
          </p:cNvSpPr>
          <p:nvPr/>
        </p:nvSpPr>
        <p:spPr bwMode="auto">
          <a:xfrm>
            <a:off x="0" y="-14598"/>
            <a:ext cx="12192000" cy="523220"/>
          </a:xfrm>
          <a:prstGeom prst="rect">
            <a:avLst/>
          </a:prstGeom>
          <a:noFill/>
          <a:ln w="9525">
            <a:noFill/>
            <a:miter lim="800000"/>
            <a:headEnd/>
            <a:tailEnd/>
          </a:ln>
        </p:spPr>
        <p:txBody>
          <a:bodyPr wrap="square">
            <a:spAutoFit/>
          </a:bodyPr>
          <a:lstStyle/>
          <a:p>
            <a:pPr algn="ctr"/>
            <a:r>
              <a:rPr lang="fr-CH" sz="2800" dirty="0"/>
              <a:t>Les équations de Fresnel: la transmission et la réflexion pour l’onde TM (p)</a:t>
            </a:r>
            <a:endParaRPr lang="fr-CH" sz="2800" baseline="-25000" dirty="0"/>
          </a:p>
        </p:txBody>
      </p:sp>
      <p:pic>
        <p:nvPicPr>
          <p:cNvPr id="7" name="Picture 6" descr="Fig 2-15">
            <a:extLst>
              <a:ext uri="{FF2B5EF4-FFF2-40B4-BE49-F238E27FC236}">
                <a16:creationId xmlns:a16="http://schemas.microsoft.com/office/drawing/2014/main" id="{44E18583-D72F-D04B-88F2-2B1B70E5F9A1}"/>
              </a:ext>
            </a:extLst>
          </p:cNvPr>
          <p:cNvPicPr/>
          <p:nvPr/>
        </p:nvPicPr>
        <p:blipFill rotWithShape="1">
          <a:blip r:embed="rId2">
            <a:extLst>
              <a:ext uri="{28A0092B-C50C-407E-A947-70E740481C1C}">
                <a14:useLocalDpi xmlns:a14="http://schemas.microsoft.com/office/drawing/2010/main" val="0"/>
              </a:ext>
            </a:extLst>
          </a:blip>
          <a:srcRect l="18719" t="15470" r="18719" b="3960"/>
          <a:stretch/>
        </p:blipFill>
        <p:spPr bwMode="auto">
          <a:xfrm>
            <a:off x="8839200" y="2344613"/>
            <a:ext cx="3352801" cy="4513387"/>
          </a:xfrm>
          <a:prstGeom prst="rect">
            <a:avLst/>
          </a:prstGeom>
          <a:noFill/>
          <a:ln>
            <a:noFill/>
          </a:ln>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EFBD3A4C-DDB7-194B-A7BE-3116FE617C06}"/>
                  </a:ext>
                </a:extLst>
              </p:cNvPr>
              <p:cNvSpPr/>
              <p:nvPr/>
            </p:nvSpPr>
            <p:spPr>
              <a:xfrm>
                <a:off x="0" y="609600"/>
                <a:ext cx="8763000" cy="5136086"/>
              </a:xfrm>
              <a:prstGeom prst="rect">
                <a:avLst/>
              </a:prstGeom>
            </p:spPr>
            <p:txBody>
              <a:bodyPr wrap="square">
                <a:spAutoFit/>
              </a:bodyPr>
              <a:lstStyle/>
              <a:p>
                <a:pPr marL="342900" indent="-342900">
                  <a:lnSpc>
                    <a:spcPct val="120000"/>
                  </a:lnSpc>
                  <a:buFont typeface="Arial" panose="020B0604020202020204" pitchFamily="34" charset="0"/>
                  <a:buChar char="•"/>
                </a:pPr>
                <a:r>
                  <a:rPr lang="fr-CH">
                    <a:latin typeface="Arial" panose="020B0604020202020204" pitchFamily="34" charset="0"/>
                    <a:cs typeface="Arial" panose="020B0604020202020204" pitchFamily="34" charset="0"/>
                  </a:rPr>
                  <a:t>La continuité de la partie parallèle de </a:t>
                </a:r>
                <a:r>
                  <a:rPr lang="fr-CH" b="1" i="1">
                    <a:latin typeface="Arial" panose="020B0604020202020204" pitchFamily="34" charset="0"/>
                    <a:cs typeface="Arial" panose="020B0604020202020204" pitchFamily="34" charset="0"/>
                  </a:rPr>
                  <a:t>E</a:t>
                </a:r>
                <a:r>
                  <a:rPr lang="fr-CH">
                    <a:latin typeface="Arial" panose="020B0604020202020204" pitchFamily="34" charset="0"/>
                    <a:cs typeface="Arial" panose="020B0604020202020204" pitchFamily="34" charset="0"/>
                  </a:rPr>
                  <a:t> donne: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𝑖</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𝑟</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e>
                    </m:func>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𝑡</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func>
                  </m:oMath>
                </a14:m>
                <a:endParaRPr lang="fr-CH">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fr-CH">
                    <a:latin typeface="Arial" panose="020B0604020202020204" pitchFamily="34" charset="0"/>
                    <a:cs typeface="Arial" panose="020B0604020202020204" pitchFamily="34" charset="0"/>
                  </a:rPr>
                  <a:t>Le champ </a:t>
                </a:r>
                <a:r>
                  <a:rPr lang="fr-CH" b="1" i="1">
                    <a:latin typeface="Arial" panose="020B0604020202020204" pitchFamily="34" charset="0"/>
                    <a:cs typeface="Arial" panose="020B0604020202020204" pitchFamily="34" charset="0"/>
                  </a:rPr>
                  <a:t>H</a:t>
                </a:r>
                <a:r>
                  <a:rPr lang="fr-CH">
                    <a:latin typeface="Arial" panose="020B0604020202020204" pitchFamily="34" charset="0"/>
                    <a:cs typeface="Arial" panose="020B0604020202020204" pitchFamily="34" charset="0"/>
                  </a:rPr>
                  <a:t> est parallèle à l'interface; sa continuité donne: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𝑯</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𝑯</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𝑟</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𝑯</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𝑡</m:t>
                        </m:r>
                      </m:sub>
                    </m:sSub>
                  </m:oMath>
                </a14:m>
                <a:endParaRPr lang="fr-CH">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fr-CH">
                    <a:latin typeface="Arial" panose="020B0604020202020204" pitchFamily="34" charset="0"/>
                    <a:cs typeface="Arial" panose="020B0604020202020204" pitchFamily="34" charset="0"/>
                  </a:rPr>
                  <a:t>Pour des ondes planes on a: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sub>
                    </m:sSub>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r>
                          <a:rPr lang="fr-CH" i="1">
                            <a:latin typeface="Cambria Math" panose="02040503050406030204" pitchFamily="18" charset="0"/>
                            <a:ea typeface="Cambria Math" panose="02040503050406030204" pitchFamily="18" charset="0"/>
                            <a:cs typeface="Arial" panose="020B0604020202020204" pitchFamily="34" charset="0"/>
                          </a:rPr>
                          <m:t>𝑐</m:t>
                        </m:r>
                      </m:num>
                      <m:den>
                        <m:r>
                          <a:rPr lang="fr-CH" i="1">
                            <a:latin typeface="Cambria Math" panose="02040503050406030204" pitchFamily="18" charset="0"/>
                            <a:cs typeface="Arial" panose="020B0604020202020204" pitchFamily="34" charset="0"/>
                          </a:rPr>
                          <m:t>𝑛</m:t>
                        </m:r>
                      </m:den>
                    </m:f>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𝐵</m:t>
                        </m:r>
                      </m:e>
                      <m:sub>
                        <m:r>
                          <a:rPr lang="fr-CH" i="1">
                            <a:latin typeface="Cambria Math" panose="02040503050406030204" pitchFamily="18" charset="0"/>
                            <a:ea typeface="Cambria Math" panose="02040503050406030204" pitchFamily="18" charset="0"/>
                            <a:cs typeface="Arial" panose="020B0604020202020204" pitchFamily="34" charset="0"/>
                          </a:rPr>
                          <m:t>0</m:t>
                        </m:r>
                      </m:sub>
                    </m:sSub>
                  </m:oMath>
                </a14:m>
                <a:r>
                  <a:rPr lang="fr-CH">
                    <a:latin typeface="Arial" panose="020B0604020202020204" pitchFamily="34" charset="0"/>
                    <a:cs typeface="Arial" panose="020B0604020202020204" pitchFamily="34" charset="0"/>
                  </a:rPr>
                  <a:t> ; cela donne:</a:t>
                </a:r>
              </a:p>
              <a:p>
                <a:pPr>
                  <a:lnSpc>
                    <a:spcPct val="120000"/>
                  </a:lnSpc>
                </a:pPr>
                <a:r>
                  <a:rPr lang="fr-CH">
                    <a:latin typeface="Arial" panose="020B0604020202020204" pitchFamily="34" charset="0"/>
                    <a:cs typeface="Arial" panose="020B0604020202020204" pitchFamily="34" charset="0"/>
                  </a:rPr>
                  <a:t>     </a:t>
                </a:r>
                <a14:m>
                  <m:oMath xmlns:m="http://schemas.openxmlformats.org/officeDocument/2006/math">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den>
                    </m:f>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𝑟</m:t>
                            </m:r>
                          </m:sub>
                        </m:sSub>
                      </m:e>
                    </m:d>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den>
                    </m:f>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𝑡</m:t>
                        </m:r>
                      </m:sub>
                    </m:sSub>
                  </m:oMath>
                </a14:m>
                <a:endParaRPr lang="fr-CH">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fr-CH">
                    <a:latin typeface="Arial" panose="020B0604020202020204" pitchFamily="34" charset="0"/>
                    <a:cs typeface="Arial" panose="020B0604020202020204" pitchFamily="34" charset="0"/>
                  </a:rPr>
                  <a:t>Ces deux équations donnent les coefficients  de réflexion et de réfraction:</a:t>
                </a:r>
              </a:p>
              <a:p>
                <a:pPr>
                  <a:lnSpc>
                    <a:spcPct val="120000"/>
                  </a:lnSpc>
                </a:pPr>
                <a:r>
                  <a:rPr lang="fr-CH">
                    <a:cs typeface="Arial" panose="020B0604020202020204" pitchFamily="34" charset="0"/>
                  </a:rPr>
                  <a: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𝑟</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r>
                      <a:rPr lang="fr-CH" i="1">
                        <a:latin typeface="Cambria Math" panose="02040503050406030204" pitchFamily="18" charset="0"/>
                        <a:ea typeface="Cambria Math" panose="02040503050406030204" pitchFamily="18" charset="0"/>
                        <a:cs typeface="Arial" panose="020B0604020202020204" pitchFamily="34" charset="0"/>
                      </a:rPr>
                      <m:t>≡</m:t>
                    </m:r>
                    <m:d>
                      <m:dPr>
                        <m:ctrlPr>
                          <a:rPr lang="fr-CH" i="1">
                            <a:latin typeface="Cambria Math" panose="02040503050406030204" pitchFamily="18" charset="0"/>
                            <a:ea typeface="Cambria Math" panose="02040503050406030204" pitchFamily="18" charset="0"/>
                            <a:cs typeface="Arial" panose="020B0604020202020204" pitchFamily="34" charset="0"/>
                          </a:rPr>
                        </m:ctrlPr>
                      </m:dPr>
                      <m:e>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𝑟</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𝑖</m:t>
                                </m:r>
                              </m:sub>
                            </m:sSub>
                          </m:den>
                        </m:f>
                      </m:e>
                    </m:d>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func>
                      </m:num>
                      <m:den>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e>
                        </m:func>
                      </m:den>
                    </m:f>
                  </m:oMath>
                </a14:m>
                <a:r>
                  <a:rPr lang="fr-CH">
                    <a:latin typeface="Arial" panose="020B0604020202020204" pitchFamily="34" charset="0"/>
                    <a:cs typeface="Arial" panose="020B0604020202020204" pitchFamily="34" charset="0"/>
                  </a:rPr>
                  <a:t> </a:t>
                </a:r>
              </a:p>
              <a:p>
                <a:pPr>
                  <a:lnSpc>
                    <a:spcPct val="120000"/>
                  </a:lnSpc>
                </a:pPr>
                <a:r>
                  <a:rPr lang="fr-CH">
                    <a:cs typeface="Arial" panose="020B0604020202020204" pitchFamily="34" charset="0"/>
                  </a:rPr>
                  <a: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𝑡</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r>
                      <a:rPr lang="fr-CH" i="1">
                        <a:latin typeface="Cambria Math" panose="02040503050406030204" pitchFamily="18" charset="0"/>
                        <a:ea typeface="Cambria Math" panose="02040503050406030204" pitchFamily="18" charset="0"/>
                        <a:cs typeface="Arial" panose="020B0604020202020204" pitchFamily="34" charset="0"/>
                      </a:rPr>
                      <m:t>≡</m:t>
                    </m:r>
                    <m:d>
                      <m:dPr>
                        <m:ctrlPr>
                          <a:rPr lang="fr-CH" i="1">
                            <a:latin typeface="Cambria Math" panose="02040503050406030204" pitchFamily="18" charset="0"/>
                            <a:ea typeface="Cambria Math" panose="02040503050406030204" pitchFamily="18" charset="0"/>
                            <a:cs typeface="Arial" panose="020B0604020202020204" pitchFamily="34" charset="0"/>
                          </a:rPr>
                        </m:ctrlPr>
                      </m:dPr>
                      <m:e>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𝑡</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𝑖</m:t>
                                </m:r>
                              </m:sub>
                            </m:sSub>
                          </m:den>
                        </m:f>
                      </m:e>
                    </m:d>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r>
                          <a:rPr lang="fr-CH" i="1">
                            <a:latin typeface="Cambria Math" panose="02040503050406030204" pitchFamily="18" charset="0"/>
                            <a:ea typeface="Cambria Math" panose="02040503050406030204" pitchFamily="18" charset="0"/>
                            <a:cs typeface="Arial" panose="020B0604020202020204" pitchFamily="34" charset="0"/>
                          </a:rPr>
                          <m:t>2</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num>
                      <m:den>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𝜇</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e>
                        </m:func>
                      </m:den>
                    </m:f>
                  </m:oMath>
                </a14:m>
                <a:endParaRPr lang="fr-CH">
                  <a:latin typeface="Arial" panose="020B0604020202020204" pitchFamily="34" charset="0"/>
                  <a:ea typeface="Cambria Math" panose="02040503050406030204" pitchFamily="18" charset="0"/>
                  <a:cs typeface="Arial" panose="020B0604020202020204" pitchFamily="34" charset="0"/>
                </a:endParaRPr>
              </a:p>
              <a:p>
                <a:pPr marL="342900" indent="-342900">
                  <a:lnSpc>
                    <a:spcPct val="120000"/>
                  </a:lnSpc>
                  <a:buFont typeface="Arial" panose="020B0604020202020204" pitchFamily="34" charset="0"/>
                  <a:buChar char="•"/>
                </a:pPr>
                <a:r>
                  <a:rPr lang="fr-CH">
                    <a:latin typeface="Arial" panose="020B0604020202020204" pitchFamily="34" charset="0"/>
                    <a:cs typeface="Arial" panose="020B0604020202020204" pitchFamily="34" charset="0"/>
                  </a:rPr>
                  <a:t>Pour </a:t>
                </a:r>
                <a:r>
                  <a:rPr lang="fr-CH" err="1">
                    <a:latin typeface="Symbol" pitchFamily="2" charset="2"/>
                    <a:cs typeface="Arial" panose="020B0604020202020204" pitchFamily="34" charset="0"/>
                  </a:rPr>
                  <a:t>m</a:t>
                </a:r>
                <a:r>
                  <a:rPr lang="fr-CH" baseline="-25000" err="1">
                    <a:latin typeface="Arial" panose="020B0604020202020204" pitchFamily="34" charset="0"/>
                    <a:cs typeface="Arial" panose="020B0604020202020204" pitchFamily="34" charset="0"/>
                  </a:rPr>
                  <a:t>i,t</a:t>
                </a:r>
                <a:r>
                  <a:rPr lang="fr-CH">
                    <a:latin typeface="Arial" panose="020B0604020202020204" pitchFamily="34" charset="0"/>
                    <a:cs typeface="Arial" panose="020B0604020202020204" pitchFamily="34" charset="0"/>
                  </a:rPr>
                  <a:t>=1 on peut éliminer </a:t>
                </a:r>
                <a:r>
                  <a:rPr lang="fr-CH" i="1" err="1">
                    <a:latin typeface="Arial" panose="020B0604020202020204" pitchFamily="34" charset="0"/>
                    <a:cs typeface="Arial" panose="020B0604020202020204" pitchFamily="34" charset="0"/>
                  </a:rPr>
                  <a:t>n</a:t>
                </a:r>
                <a:r>
                  <a:rPr lang="fr-CH" baseline="-25000" err="1">
                    <a:latin typeface="Arial" panose="020B0604020202020204" pitchFamily="34" charset="0"/>
                    <a:cs typeface="Arial" panose="020B0604020202020204" pitchFamily="34" charset="0"/>
                  </a:rPr>
                  <a:t>i,t</a:t>
                </a:r>
                <a:r>
                  <a:rPr lang="fr-CH">
                    <a:latin typeface="Arial" panose="020B0604020202020204" pitchFamily="34" charset="0"/>
                    <a:cs typeface="Arial" panose="020B0604020202020204" pitchFamily="34" charset="0"/>
                  </a:rPr>
                  <a:t> en utilisant la loi de </a:t>
                </a:r>
                <a:r>
                  <a:rPr lang="fr-CH" err="1">
                    <a:latin typeface="Arial" panose="020B0604020202020204" pitchFamily="34" charset="0"/>
                    <a:cs typeface="Arial" panose="020B0604020202020204" pitchFamily="34" charset="0"/>
                  </a:rPr>
                  <a:t>Snell</a:t>
                </a:r>
                <a:r>
                  <a:rPr lang="fr-CH">
                    <a:latin typeface="Arial" panose="020B0604020202020204" pitchFamily="34" charset="0"/>
                    <a:cs typeface="Arial" panose="020B0604020202020204" pitchFamily="34" charset="0"/>
                  </a:rPr>
                  <a:t>, pour obtenir:</a:t>
                </a:r>
              </a:p>
              <a:p>
                <a:pPr>
                  <a:lnSpc>
                    <a:spcPct val="120000"/>
                  </a:lnSpc>
                </a:pPr>
                <a:r>
                  <a:rPr lang="fr-CH">
                    <a:latin typeface="Arial" panose="020B0604020202020204" pitchFamily="34" charset="0"/>
                    <a:cs typeface="Arial" panose="020B0604020202020204" pitchFamily="34" charset="0"/>
                  </a:rPr>
                  <a: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𝑟</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tan</m:t>
                            </m:r>
                          </m:fName>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d>
                          </m:e>
                        </m:func>
                      </m:num>
                      <m:den>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tan</m:t>
                            </m:r>
                          </m:fName>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d>
                          </m:e>
                        </m:func>
                      </m:den>
                    </m:f>
                  </m:oMath>
                </a14:m>
                <a:r>
                  <a:rPr lang="fr-CH">
                    <a:latin typeface="Arial" panose="020B0604020202020204" pitchFamily="34" charset="0"/>
                    <a:cs typeface="Arial" panose="020B0604020202020204" pitchFamily="34" charset="0"/>
                  </a:rPr>
                  <a:t>  </a:t>
                </a:r>
              </a:p>
              <a:p>
                <a:pPr>
                  <a:lnSpc>
                    <a:spcPct val="120000"/>
                  </a:lnSpc>
                </a:pPr>
                <a:r>
                  <a:rPr lang="fr-CH">
                    <a:latin typeface="Arial" panose="020B0604020202020204" pitchFamily="34" charset="0"/>
                    <a:cs typeface="Arial" panose="020B0604020202020204" pitchFamily="34" charset="0"/>
                  </a:rPr>
                  <a: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𝑡</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r>
                          <a:rPr lang="fr-CH" i="1">
                            <a:latin typeface="Cambria Math" panose="02040503050406030204" pitchFamily="18" charset="0"/>
                            <a:ea typeface="Cambria Math" panose="02040503050406030204" pitchFamily="18" charset="0"/>
                            <a:cs typeface="Arial" panose="020B0604020202020204" pitchFamily="34" charset="0"/>
                          </a:rPr>
                          <m:t>2</m:t>
                        </m:r>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func>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num>
                      <m:den>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d>
                          </m:e>
                        </m:func>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d>
                          </m:e>
                        </m:func>
                      </m:den>
                    </m:f>
                  </m:oMath>
                </a14:m>
                <a:endParaRPr lang="fr-CH">
                  <a:latin typeface="Arial" panose="020B0604020202020204" pitchFamily="34" charset="0"/>
                  <a:cs typeface="Arial" panose="020B0604020202020204" pitchFamily="34" charset="0"/>
                </a:endParaRPr>
              </a:p>
            </p:txBody>
          </p:sp>
        </mc:Choice>
        <mc:Fallback xmlns="">
          <p:sp>
            <p:nvSpPr>
              <p:cNvPr id="6" name="Rectangle 5">
                <a:extLst>
                  <a:ext uri="{FF2B5EF4-FFF2-40B4-BE49-F238E27FC236}">
                    <a16:creationId xmlns:a16="http://schemas.microsoft.com/office/drawing/2014/main" id="{EFBD3A4C-DDB7-194B-A7BE-3116FE617C06}"/>
                  </a:ext>
                </a:extLst>
              </p:cNvPr>
              <p:cNvSpPr>
                <a:spLocks noRot="1" noChangeAspect="1" noMove="1" noResize="1" noEditPoints="1" noAdjustHandles="1" noChangeArrowheads="1" noChangeShapeType="1" noTextEdit="1"/>
              </p:cNvSpPr>
              <p:nvPr/>
            </p:nvSpPr>
            <p:spPr>
              <a:xfrm>
                <a:off x="0" y="609600"/>
                <a:ext cx="8763000" cy="5136086"/>
              </a:xfrm>
              <a:prstGeom prst="rect">
                <a:avLst/>
              </a:prstGeom>
              <a:blipFill>
                <a:blip r:embed="rId3"/>
                <a:stretch>
                  <a:fillRect l="-434" t="-247"/>
                </a:stretch>
              </a:blipFill>
            </p:spPr>
            <p:txBody>
              <a:bodyPr/>
              <a:lstStyle/>
              <a:p>
                <a:r>
                  <a:rPr lang="en-US">
                    <a:noFill/>
                  </a:rPr>
                  <a:t> </a:t>
                </a:r>
              </a:p>
            </p:txBody>
          </p:sp>
        </mc:Fallback>
      </mc:AlternateContent>
    </p:spTree>
    <p:extLst>
      <p:ext uri="{BB962C8B-B14F-4D97-AF65-F5344CB8AC3E}">
        <p14:creationId xmlns:p14="http://schemas.microsoft.com/office/powerpoint/2010/main" val="1809511153"/>
      </p:ext>
    </p:extLst>
  </p:cSld>
  <p:clrMapOvr>
    <a:masterClrMapping/>
  </p:clrMapOvr>
  <mc:AlternateContent xmlns:mc="http://schemas.openxmlformats.org/markup-compatibility/2006" xmlns:p14="http://schemas.microsoft.com/office/powerpoint/2010/main">
    <mc:Choice Requires="p14">
      <p:transition spd="slow" p14:dur="2000" advTm="87064"/>
    </mc:Choice>
    <mc:Fallback xmlns="">
      <p:transition spd="slow" advTm="8706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8">
            <a:extLst>
              <a:ext uri="{FF2B5EF4-FFF2-40B4-BE49-F238E27FC236}">
                <a16:creationId xmlns:a16="http://schemas.microsoft.com/office/drawing/2014/main" id="{9EECDCDC-6E0E-544A-AAEB-C38F6F41501B}"/>
              </a:ext>
            </a:extLst>
          </p:cNvPr>
          <p:cNvSpPr txBox="1">
            <a:spLocks noChangeArrowheads="1"/>
          </p:cNvSpPr>
          <p:nvPr/>
        </p:nvSpPr>
        <p:spPr bwMode="auto">
          <a:xfrm>
            <a:off x="-8023" y="-14598"/>
            <a:ext cx="12188591" cy="584775"/>
          </a:xfrm>
          <a:prstGeom prst="rect">
            <a:avLst/>
          </a:prstGeom>
          <a:noFill/>
          <a:ln w="9525">
            <a:noFill/>
            <a:miter lim="800000"/>
            <a:headEnd/>
            <a:tailEnd/>
          </a:ln>
        </p:spPr>
        <p:txBody>
          <a:bodyPr wrap="square">
            <a:spAutoFit/>
          </a:bodyPr>
          <a:lstStyle/>
          <a:p>
            <a:pPr algn="ctr"/>
            <a:r>
              <a:rPr lang="fr-CH" sz="3200"/>
              <a:t>Résumé de la transmission et de la réflexion</a:t>
            </a:r>
            <a:endParaRPr lang="fr-CH" sz="3200" baseline="-25000"/>
          </a:p>
        </p:txBody>
      </p:sp>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EFBD3A4C-DDB7-194B-A7BE-3116FE617C06}"/>
                  </a:ext>
                </a:extLst>
              </p:cNvPr>
              <p:cNvSpPr/>
              <p:nvPr/>
            </p:nvSpPr>
            <p:spPr>
              <a:xfrm>
                <a:off x="-8022" y="504611"/>
                <a:ext cx="12192000" cy="2638671"/>
              </a:xfrm>
              <a:prstGeom prst="rect">
                <a:avLst/>
              </a:prstGeom>
            </p:spPr>
            <p:txBody>
              <a:bodyPr wrap="square">
                <a:spAutoFit/>
              </a:bodyPr>
              <a:lstStyle/>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Incidence normale (</a:t>
                </a:r>
                <a:r>
                  <a:rPr lang="fr-CH" dirty="0">
                    <a:latin typeface="Symbol" pitchFamily="2" charset="2"/>
                    <a:cs typeface="Arial" panose="020B0604020202020204" pitchFamily="34" charset="0"/>
                  </a:rPr>
                  <a:t>q</a:t>
                </a:r>
                <a:r>
                  <a:rPr lang="fr-CH" baseline="-25000" dirty="0">
                    <a:latin typeface="Arial" panose="020B0604020202020204" pitchFamily="34" charset="0"/>
                    <a:cs typeface="Arial" panose="020B0604020202020204" pitchFamily="34" charset="0"/>
                  </a:rPr>
                  <a:t>i</a:t>
                </a:r>
                <a:r>
                  <a:rPr lang="fr-CH" dirty="0">
                    <a:latin typeface="Arial" panose="020B0604020202020204" pitchFamily="34" charset="0"/>
                    <a:cs typeface="Arial" panose="020B0604020202020204" pitchFamily="34" charset="0"/>
                  </a:rPr>
                  <a:t>=</a:t>
                </a:r>
                <a:r>
                  <a:rPr lang="fr-CH" dirty="0" err="1">
                    <a:latin typeface="Symbol" pitchFamily="2" charset="2"/>
                    <a:cs typeface="Arial" panose="020B0604020202020204" pitchFamily="34" charset="0"/>
                  </a:rPr>
                  <a:t>q</a:t>
                </a:r>
                <a:r>
                  <a:rPr lang="fr-CH" baseline="-25000" dirty="0" err="1">
                    <a:latin typeface="Arial" panose="020B0604020202020204" pitchFamily="34" charset="0"/>
                    <a:cs typeface="Arial" panose="020B0604020202020204" pitchFamily="34" charset="0"/>
                  </a:rPr>
                  <a:t>t</a:t>
                </a:r>
                <a:r>
                  <a:rPr lang="fr-CH" dirty="0">
                    <a:latin typeface="Arial" panose="020B0604020202020204" pitchFamily="34" charset="0"/>
                    <a:cs typeface="Arial" panose="020B0604020202020204" pitchFamily="34" charset="0"/>
                  </a:rPr>
                  <a:t>=0):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𝑟</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𝑟</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𝑡</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𝑡</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𝑖</m:t>
                            </m:r>
                          </m:sub>
                        </m:sSub>
                      </m:den>
                    </m:f>
                  </m:oMath>
                </a14:m>
                <a:r>
                  <a:rPr lang="fr-CH" dirty="0">
                    <a:latin typeface="Arial" panose="020B0604020202020204" pitchFamily="34" charset="0"/>
                    <a:cs typeface="Arial" panose="020B0604020202020204" pitchFamily="34" charset="0"/>
                  </a:rPr>
                  <a:t> ,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𝑡</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𝑡</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2</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𝑡</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𝑖</m:t>
                            </m:r>
                          </m:sub>
                        </m:sSub>
                      </m:den>
                    </m:f>
                  </m:oMath>
                </a14:m>
                <a:endParaRPr lang="fr-CH"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Cela donne: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𝑡</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𝑟</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𝑡</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𝑟</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r>
                      <a:rPr lang="fr-CH" i="1">
                        <a:latin typeface="Cambria Math" panose="02040503050406030204" pitchFamily="18" charset="0"/>
                        <a:cs typeface="Arial" panose="020B0604020202020204" pitchFamily="34" charset="0"/>
                      </a:rPr>
                      <m:t>=1</m:t>
                    </m:r>
                  </m:oMath>
                </a14:m>
                <a:endParaRPr lang="fr-CH"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𝑟</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tan</m:t>
                            </m:r>
                          </m:fName>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d>
                          </m:e>
                        </m:func>
                      </m:num>
                      <m:den>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tan</m:t>
                            </m:r>
                          </m:fName>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d>
                          </m:e>
                        </m:func>
                      </m:den>
                    </m:f>
                    <m:r>
                      <a:rPr lang="fr-CH" i="1">
                        <a:latin typeface="Cambria Math" panose="02040503050406030204" pitchFamily="18" charset="0"/>
                        <a:ea typeface="Cambria Math" panose="02040503050406030204" pitchFamily="18" charset="0"/>
                        <a:cs typeface="Arial" panose="020B0604020202020204" pitchFamily="34" charset="0"/>
                      </a:rPr>
                      <m:t>=0</m:t>
                    </m:r>
                  </m:oMath>
                </a14:m>
                <a:r>
                  <a:rPr lang="fr-CH" dirty="0">
                    <a:latin typeface="Arial" panose="020B0604020202020204" pitchFamily="34" charset="0"/>
                    <a:cs typeface="Arial" panose="020B0604020202020204" pitchFamily="34" charset="0"/>
                  </a:rPr>
                  <a:t> à l’angle de Brewster où: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𝜋</m:t>
                    </m:r>
                    <m:r>
                      <a:rPr lang="fr-CH" i="1">
                        <a:latin typeface="Cambria Math" panose="02040503050406030204" pitchFamily="18" charset="0"/>
                        <a:ea typeface="Cambria Math" panose="02040503050406030204" pitchFamily="18" charset="0"/>
                        <a:cs typeface="Arial" panose="020B0604020202020204" pitchFamily="34" charset="0"/>
                      </a:rPr>
                      <m:t>/2</m:t>
                    </m:r>
                  </m:oMath>
                </a14:m>
                <a:r>
                  <a:rPr lang="fr-CH" dirty="0">
                    <a:latin typeface="Arial" panose="020B0604020202020204" pitchFamily="34" charset="0"/>
                    <a:cs typeface="Arial" panose="020B0604020202020204" pitchFamily="34" charset="0"/>
                  </a:rPr>
                  <a:t> . En utilisant la loi de Snell: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func>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b="0" i="0" smtClean="0">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b="0" i="1" smtClean="0">
                                <a:latin typeface="Cambria Math" panose="02040503050406030204" pitchFamily="18" charset="0"/>
                                <a:ea typeface="Cambria Math" panose="02040503050406030204" pitchFamily="18" charset="0"/>
                                <a:cs typeface="Arial" panose="020B0604020202020204" pitchFamily="34" charset="0"/>
                              </a:rPr>
                              <m:t>𝑖</m:t>
                            </m:r>
                          </m:sub>
                        </m:sSub>
                      </m:e>
                    </m:func>
                  </m:oMath>
                </a14:m>
                <a:r>
                  <a:rPr lang="fr-CH" dirty="0">
                    <a:latin typeface="Arial" panose="020B0604020202020204" pitchFamily="34" charset="0"/>
                    <a:cs typeface="Arial" panose="020B0604020202020204" pitchFamily="34" charset="0"/>
                  </a:rPr>
                  <a:t>, ou: </a:t>
                </a:r>
                <a14:m>
                  <m:oMath xmlns:m="http://schemas.openxmlformats.org/officeDocument/2006/math">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tan</m:t>
                        </m:r>
                      </m:fName>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smtClean="0">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𝐵</m:t>
                                </m:r>
                              </m:sub>
                            </m:sSub>
                          </m:e>
                        </m:d>
                      </m:e>
                    </m:func>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𝑡</m:t>
                        </m:r>
                      </m:sub>
                    </m:sSub>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cs typeface="Arial" panose="020B0604020202020204" pitchFamily="34" charset="0"/>
                          </a:rPr>
                          <m:t>𝑛</m:t>
                        </m:r>
                      </m:e>
                      <m:sub>
                        <m:r>
                          <a:rPr lang="fr-CH" i="1">
                            <a:latin typeface="Cambria Math" panose="02040503050406030204" pitchFamily="18" charset="0"/>
                            <a:cs typeface="Arial" panose="020B0604020202020204" pitchFamily="34" charset="0"/>
                          </a:rPr>
                          <m:t>𝑖</m:t>
                        </m:r>
                      </m:sub>
                    </m:sSub>
                  </m:oMath>
                </a14:m>
                <a:r>
                  <a:rPr lang="fr-CH" dirty="0">
                    <a:latin typeface="Arial" panose="020B0604020202020204" pitchFamily="34" charset="0"/>
                    <a:cs typeface="Arial" panose="020B0604020202020204" pitchFamily="34" charset="0"/>
                  </a:rPr>
                  <a:t> . Pour cet angle, seul l’onde perpendiculaire est réfléchie.</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Pour </a:t>
                </a:r>
                <a:r>
                  <a:rPr lang="fr-CH" i="1" dirty="0">
                    <a:latin typeface="Arial" panose="020B0604020202020204" pitchFamily="34" charset="0"/>
                    <a:cs typeface="Arial" panose="020B0604020202020204" pitchFamily="34" charset="0"/>
                  </a:rPr>
                  <a:t>n</a:t>
                </a:r>
                <a:r>
                  <a:rPr lang="fr-CH" baseline="-25000" dirty="0">
                    <a:latin typeface="Arial" panose="020B0604020202020204" pitchFamily="34" charset="0"/>
                    <a:cs typeface="Arial" panose="020B0604020202020204" pitchFamily="34" charset="0"/>
                  </a:rPr>
                  <a:t>t</a:t>
                </a:r>
                <a:r>
                  <a:rPr lang="fr-CH" dirty="0">
                    <a:latin typeface="Arial" panose="020B0604020202020204" pitchFamily="34" charset="0"/>
                    <a:cs typeface="Arial" panose="020B0604020202020204" pitchFamily="34" charset="0"/>
                  </a:rPr>
                  <a:t>&gt;</a:t>
                </a:r>
                <a:r>
                  <a:rPr lang="fr-CH" i="1" dirty="0">
                    <a:latin typeface="Arial" panose="020B0604020202020204" pitchFamily="34" charset="0"/>
                    <a:cs typeface="Arial" panose="020B0604020202020204" pitchFamily="34" charset="0"/>
                  </a:rPr>
                  <a:t>n</a:t>
                </a:r>
                <a:r>
                  <a:rPr lang="fr-CH" baseline="-25000" dirty="0">
                    <a:latin typeface="Arial" panose="020B0604020202020204" pitchFamily="34" charset="0"/>
                    <a:cs typeface="Arial" panose="020B0604020202020204" pitchFamily="34" charset="0"/>
                  </a:rPr>
                  <a:t>i</a:t>
                </a:r>
                <a:r>
                  <a:rPr lang="fr-CH" dirty="0">
                    <a:latin typeface="Arial" panose="020B0604020202020204" pitchFamily="34" charset="0"/>
                    <a:cs typeface="Arial" panose="020B0604020202020204" pitchFamily="34" charset="0"/>
                  </a:rPr>
                  <a:t>, en incidence rasante, </a:t>
                </a:r>
                <a:r>
                  <a:rPr lang="fr-CH" i="1" dirty="0">
                    <a:latin typeface="Arial" panose="020B0604020202020204" pitchFamily="34" charset="0"/>
                    <a:cs typeface="Arial" panose="020B0604020202020204" pitchFamily="34" charset="0"/>
                  </a:rPr>
                  <a:t>r</a:t>
                </a:r>
                <a:r>
                  <a:rPr lang="fr-CH" dirty="0">
                    <a:latin typeface="Arial" panose="020B0604020202020204" pitchFamily="34" charset="0"/>
                    <a:cs typeface="Arial" panose="020B0604020202020204" pitchFamily="34" charset="0"/>
                  </a:rPr>
                  <a:t>=-1, </a:t>
                </a:r>
                <a:r>
                  <a:rPr lang="fr-CH" i="1" dirty="0" err="1">
                    <a:latin typeface="Arial" panose="020B0604020202020204" pitchFamily="34" charset="0"/>
                    <a:cs typeface="Arial" panose="020B0604020202020204" pitchFamily="34" charset="0"/>
                  </a:rPr>
                  <a:t>t</a:t>
                </a:r>
                <a:r>
                  <a:rPr lang="fr-CH" dirty="0">
                    <a:latin typeface="Arial" panose="020B0604020202020204" pitchFamily="34" charset="0"/>
                    <a:cs typeface="Arial" panose="020B0604020202020204" pitchFamily="34" charset="0"/>
                  </a:rPr>
                  <a:t>=0; l’interface devient un miroir </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Pour </a:t>
                </a:r>
                <a:r>
                  <a:rPr lang="fr-CH" i="1" dirty="0">
                    <a:latin typeface="Arial" panose="020B0604020202020204" pitchFamily="34" charset="0"/>
                    <a:cs typeface="Arial" panose="020B0604020202020204" pitchFamily="34" charset="0"/>
                  </a:rPr>
                  <a:t>n</a:t>
                </a:r>
                <a:r>
                  <a:rPr lang="fr-CH" baseline="-25000" dirty="0">
                    <a:latin typeface="Arial" panose="020B0604020202020204" pitchFamily="34" charset="0"/>
                    <a:cs typeface="Arial" panose="020B0604020202020204" pitchFamily="34" charset="0"/>
                  </a:rPr>
                  <a:t>t</a:t>
                </a:r>
                <a:r>
                  <a:rPr lang="fr-CH" dirty="0">
                    <a:latin typeface="Arial" panose="020B0604020202020204" pitchFamily="34" charset="0"/>
                    <a:cs typeface="Arial" panose="020B0604020202020204" pitchFamily="34" charset="0"/>
                  </a:rPr>
                  <a:t> &lt; </a:t>
                </a:r>
                <a:r>
                  <a:rPr lang="fr-CH" i="1" dirty="0">
                    <a:latin typeface="Arial" panose="020B0604020202020204" pitchFamily="34" charset="0"/>
                    <a:cs typeface="Arial" panose="020B0604020202020204" pitchFamily="34" charset="0"/>
                  </a:rPr>
                  <a:t>n</a:t>
                </a:r>
                <a:r>
                  <a:rPr lang="fr-CH" baseline="-25000" dirty="0">
                    <a:latin typeface="Arial" panose="020B0604020202020204" pitchFamily="34" charset="0"/>
                    <a:cs typeface="Arial" panose="020B0604020202020204" pitchFamily="34" charset="0"/>
                  </a:rPr>
                  <a:t>i</a:t>
                </a:r>
                <a:r>
                  <a:rPr lang="fr-CH" dirty="0">
                    <a:latin typeface="Arial" panose="020B0604020202020204" pitchFamily="34" charset="0"/>
                    <a:cs typeface="Arial" panose="020B0604020202020204" pitchFamily="34" charset="0"/>
                  </a:rPr>
                  <a:t> , si: </a:t>
                </a:r>
                <a14:m>
                  <m:oMath xmlns:m="http://schemas.openxmlformats.org/officeDocument/2006/math">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r>
                      <a:rPr lang="fr-CH" i="1">
                        <a:latin typeface="Cambria Math" panose="02040503050406030204" pitchFamily="18" charset="0"/>
                        <a:ea typeface="Cambria Math" panose="02040503050406030204" pitchFamily="18" charset="0"/>
                        <a:cs typeface="Arial" panose="020B0604020202020204" pitchFamily="34" charset="0"/>
                      </a:rPr>
                      <m:t>&gt;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num>
                      <m:den>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den>
                    </m:f>
                    <m:r>
                      <a:rPr lang="fr-CH" i="1" smtClean="0">
                        <a:latin typeface="Cambria Math" panose="02040503050406030204" pitchFamily="18" charset="0"/>
                        <a:ea typeface="Cambria Math" panose="02040503050406030204" pitchFamily="18" charset="0"/>
                        <a:cs typeface="Arial" panose="020B0604020202020204" pitchFamily="34" charset="0"/>
                      </a:rPr>
                      <m:t>≡</m:t>
                    </m:r>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b="0" i="1" smtClean="0">
                                <a:latin typeface="Cambria Math" panose="02040503050406030204" pitchFamily="18" charset="0"/>
                                <a:ea typeface="Cambria Math" panose="02040503050406030204" pitchFamily="18" charset="0"/>
                                <a:cs typeface="Arial" panose="020B0604020202020204" pitchFamily="34" charset="0"/>
                              </a:rPr>
                              <m:t>𝑐</m:t>
                            </m:r>
                          </m:sub>
                        </m:sSub>
                      </m:e>
                    </m:func>
                  </m:oMath>
                </a14:m>
                <a:r>
                  <a:rPr lang="fr-CH" dirty="0">
                    <a:latin typeface="Arial" panose="020B0604020202020204" pitchFamily="34" charset="0"/>
                    <a:cs typeface="Arial" panose="020B0604020202020204" pitchFamily="34" charset="0"/>
                  </a:rPr>
                  <a:t> , il n'y a pas de transmission (TIR = Total </a:t>
                </a:r>
                <a:r>
                  <a:rPr lang="fr-CH" dirty="0" err="1">
                    <a:latin typeface="Arial" panose="020B0604020202020204" pitchFamily="34" charset="0"/>
                    <a:cs typeface="Arial" panose="020B0604020202020204" pitchFamily="34" charset="0"/>
                  </a:rPr>
                  <a:t>Internal</a:t>
                </a:r>
                <a:r>
                  <a:rPr lang="fr-CH" dirty="0">
                    <a:latin typeface="Arial" panose="020B0604020202020204" pitchFamily="34" charset="0"/>
                    <a:cs typeface="Arial" panose="020B0604020202020204" pitchFamily="34" charset="0"/>
                  </a:rPr>
                  <a:t> </a:t>
                </a:r>
                <a:r>
                  <a:rPr lang="fr-CH" dirty="0" err="1">
                    <a:latin typeface="Arial" panose="020B0604020202020204" pitchFamily="34" charset="0"/>
                    <a:cs typeface="Arial" panose="020B0604020202020204" pitchFamily="34" charset="0"/>
                  </a:rPr>
                  <a:t>Reflection</a:t>
                </a:r>
                <a:r>
                  <a:rPr lang="fr-CH" dirty="0">
                    <a:latin typeface="Arial" panose="020B0604020202020204" pitchFamily="34" charset="0"/>
                    <a:cs typeface="Arial" panose="020B0604020202020204" pitchFamily="34" charset="0"/>
                  </a:rPr>
                  <a:t>)</a:t>
                </a:r>
              </a:p>
            </p:txBody>
          </p:sp>
        </mc:Choice>
        <mc:Fallback>
          <p:sp>
            <p:nvSpPr>
              <p:cNvPr id="6" name="Rectangle 5">
                <a:extLst>
                  <a:ext uri="{FF2B5EF4-FFF2-40B4-BE49-F238E27FC236}">
                    <a16:creationId xmlns:a16="http://schemas.microsoft.com/office/drawing/2014/main" id="{EFBD3A4C-DDB7-194B-A7BE-3116FE617C06}"/>
                  </a:ext>
                </a:extLst>
              </p:cNvPr>
              <p:cNvSpPr>
                <a:spLocks noRot="1" noChangeAspect="1" noMove="1" noResize="1" noEditPoints="1" noAdjustHandles="1" noChangeArrowheads="1" noChangeShapeType="1" noTextEdit="1"/>
              </p:cNvSpPr>
              <p:nvPr/>
            </p:nvSpPr>
            <p:spPr>
              <a:xfrm>
                <a:off x="-8022" y="504611"/>
                <a:ext cx="12192000" cy="2638671"/>
              </a:xfrm>
              <a:prstGeom prst="rect">
                <a:avLst/>
              </a:prstGeom>
              <a:blipFill>
                <a:blip r:embed="rId2"/>
                <a:stretch>
                  <a:fillRect l="-312" r="-624"/>
                </a:stretch>
              </a:blipFill>
            </p:spPr>
            <p:txBody>
              <a:bodyPr/>
              <a:lstStyle/>
              <a:p>
                <a:r>
                  <a:rPr lang="en-US">
                    <a:noFill/>
                  </a:rPr>
                  <a:t> </a:t>
                </a:r>
              </a:p>
            </p:txBody>
          </p:sp>
        </mc:Fallback>
      </mc:AlternateContent>
      <p:graphicFrame>
        <p:nvGraphicFramePr>
          <p:cNvPr id="15" name="Chart 1">
            <a:extLst>
              <a:ext uri="{FF2B5EF4-FFF2-40B4-BE49-F238E27FC236}">
                <a16:creationId xmlns:a16="http://schemas.microsoft.com/office/drawing/2014/main" id="{DE5A5F6D-5AF7-1A4B-B965-C171473D7B6F}"/>
              </a:ext>
            </a:extLst>
          </p:cNvPr>
          <p:cNvGraphicFramePr>
            <a:graphicFrameLocks/>
          </p:cNvGraphicFramePr>
          <p:nvPr>
            <p:extLst>
              <p:ext uri="{D42A27DB-BD31-4B8C-83A1-F6EECF244321}">
                <p14:modId xmlns:p14="http://schemas.microsoft.com/office/powerpoint/2010/main" val="2526402526"/>
              </p:ext>
            </p:extLst>
          </p:nvPr>
        </p:nvGraphicFramePr>
        <p:xfrm>
          <a:off x="-8023" y="3143283"/>
          <a:ext cx="5715000" cy="37147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2">
            <a:extLst>
              <a:ext uri="{FF2B5EF4-FFF2-40B4-BE49-F238E27FC236}">
                <a16:creationId xmlns:a16="http://schemas.microsoft.com/office/drawing/2014/main" id="{1C03AC6F-88B5-AA42-89FA-9BCD6D1FF235}"/>
              </a:ext>
            </a:extLst>
          </p:cNvPr>
          <p:cNvGraphicFramePr>
            <a:graphicFrameLocks/>
          </p:cNvGraphicFramePr>
          <p:nvPr>
            <p:extLst>
              <p:ext uri="{D42A27DB-BD31-4B8C-83A1-F6EECF244321}">
                <p14:modId xmlns:p14="http://schemas.microsoft.com/office/powerpoint/2010/main" val="2169581141"/>
              </p:ext>
            </p:extLst>
          </p:nvPr>
        </p:nvGraphicFramePr>
        <p:xfrm>
          <a:off x="6302900" y="3139376"/>
          <a:ext cx="5666153" cy="37147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13555181"/>
      </p:ext>
    </p:extLst>
  </p:cSld>
  <p:clrMapOvr>
    <a:masterClrMapping/>
  </p:clrMapOvr>
  <mc:AlternateContent xmlns:mc="http://schemas.openxmlformats.org/markup-compatibility/2006" xmlns:p14="http://schemas.microsoft.com/office/powerpoint/2010/main">
    <mc:Choice Requires="p14">
      <p:transition spd="slow" p14:dur="2000" advTm="282241"/>
    </mc:Choice>
    <mc:Fallback xmlns="">
      <p:transition spd="slow" advTm="28224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8">
            <a:extLst>
              <a:ext uri="{FF2B5EF4-FFF2-40B4-BE49-F238E27FC236}">
                <a16:creationId xmlns:a16="http://schemas.microsoft.com/office/drawing/2014/main" id="{9EECDCDC-6E0E-544A-AAEB-C38F6F41501B}"/>
              </a:ext>
            </a:extLst>
          </p:cNvPr>
          <p:cNvSpPr txBox="1">
            <a:spLocks noChangeArrowheads="1"/>
          </p:cNvSpPr>
          <p:nvPr/>
        </p:nvSpPr>
        <p:spPr bwMode="auto">
          <a:xfrm>
            <a:off x="1524000" y="-14598"/>
            <a:ext cx="9144000" cy="646331"/>
          </a:xfrm>
          <a:prstGeom prst="rect">
            <a:avLst/>
          </a:prstGeom>
          <a:noFill/>
          <a:ln w="9525">
            <a:noFill/>
            <a:miter lim="800000"/>
            <a:headEnd/>
            <a:tailEnd/>
          </a:ln>
        </p:spPr>
        <p:txBody>
          <a:bodyPr wrap="square">
            <a:spAutoFit/>
          </a:bodyPr>
          <a:lstStyle/>
          <a:p>
            <a:pPr algn="ctr"/>
            <a:r>
              <a:rPr lang="fr-CH" sz="3600"/>
              <a:t>La phase de la réflexion</a:t>
            </a:r>
            <a:endParaRPr lang="fr-CH" sz="3600" baseline="-25000"/>
          </a:p>
        </p:txBody>
      </p:sp>
      <p:grpSp>
        <p:nvGrpSpPr>
          <p:cNvPr id="3" name="Group 2">
            <a:extLst>
              <a:ext uri="{FF2B5EF4-FFF2-40B4-BE49-F238E27FC236}">
                <a16:creationId xmlns:a16="http://schemas.microsoft.com/office/drawing/2014/main" id="{9E072DB5-C50B-B34E-9B26-C6214DBEF9A4}"/>
              </a:ext>
            </a:extLst>
          </p:cNvPr>
          <p:cNvGrpSpPr/>
          <p:nvPr/>
        </p:nvGrpSpPr>
        <p:grpSpPr>
          <a:xfrm>
            <a:off x="4203192" y="1917192"/>
            <a:ext cx="4343400" cy="4864608"/>
            <a:chOff x="3346174" y="2421836"/>
            <a:chExt cx="3892826" cy="4359965"/>
          </a:xfrm>
        </p:grpSpPr>
        <p:pic>
          <p:nvPicPr>
            <p:cNvPr id="15" name="Picture 14">
              <a:extLst>
                <a:ext uri="{FF2B5EF4-FFF2-40B4-BE49-F238E27FC236}">
                  <a16:creationId xmlns:a16="http://schemas.microsoft.com/office/drawing/2014/main" id="{F95B0370-4490-FA47-AB6B-ABF8B2627465}"/>
                </a:ext>
              </a:extLst>
            </p:cNvPr>
            <p:cNvPicPr/>
            <p:nvPr/>
          </p:nvPicPr>
          <p:blipFill rotWithShape="1">
            <a:blip r:embed="rId2">
              <a:extLst>
                <a:ext uri="{28A0092B-C50C-407E-A947-70E740481C1C}">
                  <a14:useLocalDpi xmlns:a14="http://schemas.microsoft.com/office/drawing/2010/main" val="0"/>
                </a:ext>
              </a:extLst>
            </a:blip>
            <a:srcRect l="7325" t="933" r="5246" b="60122"/>
            <a:stretch/>
          </p:blipFill>
          <p:spPr bwMode="auto">
            <a:xfrm>
              <a:off x="3346174" y="2421836"/>
              <a:ext cx="3892826" cy="4359965"/>
            </a:xfrm>
            <a:prstGeom prst="rect">
              <a:avLst/>
            </a:prstGeom>
            <a:noFill/>
            <a:ln>
              <a:noFill/>
            </a:ln>
          </p:spPr>
        </p:pic>
        <p:sp>
          <p:nvSpPr>
            <p:cNvPr id="2" name="Rectangle 1">
              <a:extLst>
                <a:ext uri="{FF2B5EF4-FFF2-40B4-BE49-F238E27FC236}">
                  <a16:creationId xmlns:a16="http://schemas.microsoft.com/office/drawing/2014/main" id="{6C5ADF5F-AF4E-6E45-9238-9352C63126C6}"/>
                </a:ext>
              </a:extLst>
            </p:cNvPr>
            <p:cNvSpPr/>
            <p:nvPr/>
          </p:nvSpPr>
          <p:spPr>
            <a:xfrm>
              <a:off x="5363828" y="6324600"/>
              <a:ext cx="198772" cy="246221"/>
            </a:xfrm>
            <a:prstGeom prst="rect">
              <a:avLst/>
            </a:prstGeom>
            <a:solidFill>
              <a:schemeClr val="bg1"/>
            </a:solidFill>
          </p:spPr>
          <p:txBody>
            <a:bodyPr wrap="none" lIns="0" tIns="0" rIns="0" bIns="0">
              <a:spAutoFit/>
            </a:bodyPr>
            <a:lstStyle/>
            <a:p>
              <a:r>
                <a:rPr lang="fr-CH" sz="1600" err="1">
                  <a:latin typeface="Symbol" pitchFamily="2" charset="2"/>
                  <a:cs typeface="Arial" panose="020B0604020202020204" pitchFamily="34" charset="0"/>
                </a:rPr>
                <a:t>q</a:t>
              </a:r>
              <a:r>
                <a:rPr lang="fr-CH" sz="1600" baseline="-25000" err="1">
                  <a:latin typeface="Arial" panose="020B0604020202020204" pitchFamily="34" charset="0"/>
                  <a:cs typeface="Arial" panose="020B0604020202020204" pitchFamily="34" charset="0"/>
                </a:rPr>
                <a:t>B</a:t>
              </a:r>
              <a:endParaRPr lang="fr-CH" sz="1600"/>
            </a:p>
          </p:txBody>
        </p:sp>
      </p:grpSp>
      <p:grpSp>
        <p:nvGrpSpPr>
          <p:cNvPr id="5" name="Group 4">
            <a:extLst>
              <a:ext uri="{FF2B5EF4-FFF2-40B4-BE49-F238E27FC236}">
                <a16:creationId xmlns:a16="http://schemas.microsoft.com/office/drawing/2014/main" id="{8EEC771F-A02A-2C4D-B4B2-7D1C425C7D83}"/>
              </a:ext>
            </a:extLst>
          </p:cNvPr>
          <p:cNvGrpSpPr/>
          <p:nvPr/>
        </p:nvGrpSpPr>
        <p:grpSpPr>
          <a:xfrm>
            <a:off x="7770973" y="1906582"/>
            <a:ext cx="4421027" cy="4875219"/>
            <a:chOff x="8153400" y="2412326"/>
            <a:chExt cx="3962400" cy="4369476"/>
          </a:xfrm>
        </p:grpSpPr>
        <p:pic>
          <p:nvPicPr>
            <p:cNvPr id="14" name="Picture 13">
              <a:extLst>
                <a:ext uri="{FF2B5EF4-FFF2-40B4-BE49-F238E27FC236}">
                  <a16:creationId xmlns:a16="http://schemas.microsoft.com/office/drawing/2014/main" id="{2AD7F736-281A-654E-8468-06FCDF698FD4}"/>
                </a:ext>
              </a:extLst>
            </p:cNvPr>
            <p:cNvPicPr/>
            <p:nvPr/>
          </p:nvPicPr>
          <p:blipFill rotWithShape="1">
            <a:blip r:embed="rId2">
              <a:extLst>
                <a:ext uri="{28A0092B-C50C-407E-A947-70E740481C1C}">
                  <a14:useLocalDpi xmlns:a14="http://schemas.microsoft.com/office/drawing/2010/main" val="0"/>
                </a:ext>
              </a:extLst>
            </a:blip>
            <a:srcRect l="9645" t="40508" r="1705" b="20614"/>
            <a:stretch/>
          </p:blipFill>
          <p:spPr bwMode="auto">
            <a:xfrm>
              <a:off x="8153400" y="2412326"/>
              <a:ext cx="3962400" cy="4369476"/>
            </a:xfrm>
            <a:prstGeom prst="rect">
              <a:avLst/>
            </a:prstGeom>
            <a:noFill/>
            <a:ln>
              <a:noFill/>
            </a:ln>
          </p:spPr>
        </p:pic>
        <p:sp>
          <p:nvSpPr>
            <p:cNvPr id="7" name="Rectangle 6">
              <a:extLst>
                <a:ext uri="{FF2B5EF4-FFF2-40B4-BE49-F238E27FC236}">
                  <a16:creationId xmlns:a16="http://schemas.microsoft.com/office/drawing/2014/main" id="{143094E6-F871-CB40-BAA2-16CF8EC892B9}"/>
                </a:ext>
              </a:extLst>
            </p:cNvPr>
            <p:cNvSpPr/>
            <p:nvPr/>
          </p:nvSpPr>
          <p:spPr>
            <a:xfrm>
              <a:off x="9580476" y="4114800"/>
              <a:ext cx="386324" cy="215444"/>
            </a:xfrm>
            <a:prstGeom prst="rect">
              <a:avLst/>
            </a:prstGeom>
            <a:solidFill>
              <a:schemeClr val="bg1"/>
            </a:solidFill>
          </p:spPr>
          <p:txBody>
            <a:bodyPr wrap="none" lIns="0" tIns="0" rIns="0" bIns="0">
              <a:spAutoFit/>
            </a:bodyPr>
            <a:lstStyle/>
            <a:p>
              <a:r>
                <a:rPr lang="fr-CH" sz="1400" err="1">
                  <a:latin typeface="Symbol" pitchFamily="2" charset="2"/>
                  <a:cs typeface="Arial" panose="020B0604020202020204" pitchFamily="34" charset="0"/>
                </a:rPr>
                <a:t>q</a:t>
              </a:r>
              <a:r>
                <a:rPr lang="fr-CH" sz="1400" baseline="-25000" err="1">
                  <a:latin typeface="Arial" panose="020B0604020202020204" pitchFamily="34" charset="0"/>
                  <a:cs typeface="Arial" panose="020B0604020202020204" pitchFamily="34" charset="0"/>
                </a:rPr>
                <a:t>B</a:t>
              </a:r>
              <a:r>
                <a:rPr lang="fr-CH" sz="1400" baseline="-25000">
                  <a:latin typeface="Arial" panose="020B0604020202020204" pitchFamily="34" charset="0"/>
                  <a:cs typeface="Arial" panose="020B0604020202020204" pitchFamily="34" charset="0"/>
                </a:rPr>
                <a:t> </a:t>
              </a:r>
              <a:r>
                <a:rPr lang="fr-CH" sz="1400" err="1">
                  <a:latin typeface="Symbol" pitchFamily="2" charset="2"/>
                  <a:cs typeface="Arial" panose="020B0604020202020204" pitchFamily="34" charset="0"/>
                </a:rPr>
                <a:t>q</a:t>
              </a:r>
              <a:r>
                <a:rPr lang="fr-CH" sz="1400" baseline="-25000" err="1">
                  <a:latin typeface="Arial" panose="020B0604020202020204" pitchFamily="34" charset="0"/>
                  <a:cs typeface="Arial" panose="020B0604020202020204" pitchFamily="34" charset="0"/>
                </a:rPr>
                <a:t>C</a:t>
              </a:r>
              <a:endParaRPr lang="fr-CH" sz="1400"/>
            </a:p>
          </p:txBody>
        </p:sp>
        <p:sp>
          <p:nvSpPr>
            <p:cNvPr id="10" name="Rectangle 9">
              <a:extLst>
                <a:ext uri="{FF2B5EF4-FFF2-40B4-BE49-F238E27FC236}">
                  <a16:creationId xmlns:a16="http://schemas.microsoft.com/office/drawing/2014/main" id="{BE550D71-AC5A-E140-BB67-34766C00789B}"/>
                </a:ext>
              </a:extLst>
            </p:cNvPr>
            <p:cNvSpPr/>
            <p:nvPr/>
          </p:nvSpPr>
          <p:spPr>
            <a:xfrm>
              <a:off x="9732876" y="6337756"/>
              <a:ext cx="179536" cy="215444"/>
            </a:xfrm>
            <a:prstGeom prst="rect">
              <a:avLst/>
            </a:prstGeom>
            <a:solidFill>
              <a:schemeClr val="bg1"/>
            </a:solidFill>
          </p:spPr>
          <p:txBody>
            <a:bodyPr wrap="none" lIns="0" tIns="0" rIns="0" bIns="0">
              <a:spAutoFit/>
            </a:bodyPr>
            <a:lstStyle/>
            <a:p>
              <a:r>
                <a:rPr lang="fr-CH" sz="1400" err="1">
                  <a:latin typeface="Symbol" pitchFamily="2" charset="2"/>
                  <a:cs typeface="Arial" panose="020B0604020202020204" pitchFamily="34" charset="0"/>
                </a:rPr>
                <a:t>q</a:t>
              </a:r>
              <a:r>
                <a:rPr lang="fr-CH" sz="1400" baseline="-25000" err="1">
                  <a:latin typeface="Arial" panose="020B0604020202020204" pitchFamily="34" charset="0"/>
                  <a:cs typeface="Arial" panose="020B0604020202020204" pitchFamily="34" charset="0"/>
                </a:rPr>
                <a:t>C</a:t>
              </a:r>
              <a:endParaRPr lang="fr-CH" sz="1400"/>
            </a:p>
          </p:txBody>
        </p:sp>
      </p:grpSp>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EFBD3A4C-DDB7-194B-A7BE-3116FE617C06}"/>
                  </a:ext>
                </a:extLst>
              </p:cNvPr>
              <p:cNvSpPr/>
              <p:nvPr/>
            </p:nvSpPr>
            <p:spPr>
              <a:xfrm>
                <a:off x="0" y="574992"/>
                <a:ext cx="4343400" cy="5909310"/>
              </a:xfrm>
              <a:prstGeom prst="rect">
                <a:avLst/>
              </a:prstGeom>
            </p:spPr>
            <p:txBody>
              <a:bodyPr wrap="square">
                <a:spAutoFit/>
              </a:bodyPr>
              <a:lstStyle/>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On distingue entre la réflexion </a:t>
                </a:r>
                <a:r>
                  <a:rPr lang="fr-CH" b="1" dirty="0">
                    <a:latin typeface="Arial" panose="020B0604020202020204" pitchFamily="34" charset="0"/>
                    <a:cs typeface="Arial" panose="020B0604020202020204" pitchFamily="34" charset="0"/>
                  </a:rPr>
                  <a:t>externe</a:t>
                </a:r>
                <a:r>
                  <a:rPr lang="fr-CH" dirty="0">
                    <a:latin typeface="Arial" panose="020B0604020202020204" pitchFamily="34" charset="0"/>
                    <a:cs typeface="Arial" panose="020B0604020202020204" pitchFamily="34" charset="0"/>
                  </a:rPr>
                  <a:t> (</a:t>
                </a:r>
                <a:r>
                  <a:rPr lang="fr-CH" i="1" dirty="0">
                    <a:latin typeface="Arial" panose="020B0604020202020204" pitchFamily="34" charset="0"/>
                    <a:cs typeface="Arial" panose="020B0604020202020204" pitchFamily="34" charset="0"/>
                  </a:rPr>
                  <a:t>n</a:t>
                </a:r>
                <a:r>
                  <a:rPr lang="fr-CH" baseline="-25000" dirty="0">
                    <a:latin typeface="Arial" panose="020B0604020202020204" pitchFamily="34" charset="0"/>
                    <a:cs typeface="Arial" panose="020B0604020202020204" pitchFamily="34" charset="0"/>
                  </a:rPr>
                  <a:t>t</a:t>
                </a:r>
                <a:r>
                  <a:rPr lang="fr-CH" dirty="0">
                    <a:latin typeface="Arial" panose="020B0604020202020204" pitchFamily="34" charset="0"/>
                    <a:cs typeface="Arial" panose="020B0604020202020204" pitchFamily="34" charset="0"/>
                  </a:rPr>
                  <a:t> &gt; </a:t>
                </a:r>
                <a:r>
                  <a:rPr lang="fr-CH" i="1" dirty="0">
                    <a:latin typeface="Arial" panose="020B0604020202020204" pitchFamily="34" charset="0"/>
                    <a:cs typeface="Arial" panose="020B0604020202020204" pitchFamily="34" charset="0"/>
                  </a:rPr>
                  <a:t>n</a:t>
                </a:r>
                <a:r>
                  <a:rPr lang="fr-CH" baseline="-25000" dirty="0">
                    <a:latin typeface="Arial" panose="020B0604020202020204" pitchFamily="34" charset="0"/>
                    <a:cs typeface="Arial" panose="020B0604020202020204" pitchFamily="34" charset="0"/>
                  </a:rPr>
                  <a:t>i</a:t>
                </a:r>
                <a:r>
                  <a:rPr lang="fr-CH" dirty="0">
                    <a:latin typeface="Arial" panose="020B0604020202020204" pitchFamily="34" charset="0"/>
                    <a:cs typeface="Arial" panose="020B0604020202020204" pitchFamily="34" charset="0"/>
                  </a:rPr>
                  <a:t>) et </a:t>
                </a:r>
                <a:r>
                  <a:rPr lang="fr-CH" b="1" dirty="0">
                    <a:latin typeface="Arial" panose="020B0604020202020204" pitchFamily="34" charset="0"/>
                    <a:cs typeface="Arial" panose="020B0604020202020204" pitchFamily="34" charset="0"/>
                  </a:rPr>
                  <a:t>interne</a:t>
                </a:r>
                <a:r>
                  <a:rPr lang="fr-CH" dirty="0">
                    <a:latin typeface="Arial" panose="020B0604020202020204" pitchFamily="34" charset="0"/>
                    <a:cs typeface="Arial" panose="020B0604020202020204" pitchFamily="34" charset="0"/>
                  </a:rPr>
                  <a:t> (</a:t>
                </a:r>
                <a:r>
                  <a:rPr lang="fr-CH" i="1" dirty="0">
                    <a:latin typeface="Arial" panose="020B0604020202020204" pitchFamily="34" charset="0"/>
                    <a:cs typeface="Arial" panose="020B0604020202020204" pitchFamily="34" charset="0"/>
                  </a:rPr>
                  <a:t>n</a:t>
                </a:r>
                <a:r>
                  <a:rPr lang="fr-CH" baseline="-25000" dirty="0">
                    <a:latin typeface="Arial" panose="020B0604020202020204" pitchFamily="34" charset="0"/>
                    <a:cs typeface="Arial" panose="020B0604020202020204" pitchFamily="34" charset="0"/>
                  </a:rPr>
                  <a:t>t</a:t>
                </a:r>
                <a:r>
                  <a:rPr lang="fr-CH" dirty="0">
                    <a:latin typeface="Arial" panose="020B0604020202020204" pitchFamily="34" charset="0"/>
                    <a:cs typeface="Arial" panose="020B0604020202020204" pitchFamily="34" charset="0"/>
                  </a:rPr>
                  <a:t> &lt; </a:t>
                </a:r>
                <a:r>
                  <a:rPr lang="fr-CH" i="1" dirty="0">
                    <a:latin typeface="Arial" panose="020B0604020202020204" pitchFamily="34" charset="0"/>
                    <a:cs typeface="Arial" panose="020B0604020202020204" pitchFamily="34" charset="0"/>
                  </a:rPr>
                  <a:t>n</a:t>
                </a:r>
                <a:r>
                  <a:rPr lang="fr-CH" baseline="-25000" dirty="0">
                    <a:latin typeface="Arial" panose="020B0604020202020204" pitchFamily="34" charset="0"/>
                    <a:cs typeface="Arial" panose="020B0604020202020204" pitchFamily="34" charset="0"/>
                  </a:rPr>
                  <a:t>i</a:t>
                </a:r>
                <a:r>
                  <a:rPr lang="fr-CH" dirty="0">
                    <a:latin typeface="Arial" panose="020B0604020202020204" pitchFamily="34" charset="0"/>
                    <a:cs typeface="Arial" panose="020B0604020202020204" pitchFamily="34" charset="0"/>
                  </a:rPr>
                  <a:t>).</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A l'angle de Brewster, seul l’onde perpendiculaire est réfléchie.</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L’onde réfléchie "gagne" une phase de </a:t>
                </a:r>
                <a:r>
                  <a:rPr lang="fr-CH" dirty="0">
                    <a:latin typeface="Symbol" pitchFamily="2" charset="2"/>
                    <a:cs typeface="Arial" panose="020B0604020202020204" pitchFamily="34" charset="0"/>
                  </a:rPr>
                  <a:t>p</a:t>
                </a:r>
                <a:r>
                  <a:rPr lang="fr-CH" dirty="0">
                    <a:latin typeface="Arial" panose="020B0604020202020204" pitchFamily="34" charset="0"/>
                    <a:cs typeface="Arial" panose="020B0604020202020204" pitchFamily="34" charset="0"/>
                  </a:rPr>
                  <a:t> (</a:t>
                </a:r>
                <a:r>
                  <a:rPr lang="fr-CH" i="1" dirty="0">
                    <a:latin typeface="Arial" panose="020B0604020202020204" pitchFamily="34" charset="0"/>
                    <a:cs typeface="Arial" panose="020B0604020202020204" pitchFamily="34" charset="0"/>
                  </a:rPr>
                  <a:t>r </a:t>
                </a:r>
                <a:r>
                  <a:rPr lang="fr-CH" dirty="0">
                    <a:latin typeface="Arial" panose="020B0604020202020204" pitchFamily="34" charset="0"/>
                    <a:cs typeface="Arial" panose="020B0604020202020204" pitchFamily="34" charset="0"/>
                  </a:rPr>
                  <a:t>&lt; 0) dans les cas suivants:</a:t>
                </a:r>
              </a:p>
              <a:p>
                <a:pPr marL="800100" lvl="1" indent="-342900">
                  <a:lnSpc>
                    <a:spcPct val="120000"/>
                  </a:lnSpc>
                  <a:buFont typeface="Arial" panose="020B0604020202020204" pitchFamily="34" charset="0"/>
                  <a:buChar char="•"/>
                </a:pPr>
                <a:r>
                  <a:rPr lang="fr-CH" sz="1600" dirty="0">
                    <a:latin typeface="Arial" panose="020B0604020202020204" pitchFamily="34" charset="0"/>
                    <a:cs typeface="Arial" panose="020B0604020202020204" pitchFamily="34" charset="0"/>
                  </a:rPr>
                  <a:t>TE (p,⊥) , </a:t>
                </a:r>
                <a:r>
                  <a:rPr lang="fr-CH" sz="1600" i="1" dirty="0">
                    <a:latin typeface="Arial" panose="020B0604020202020204" pitchFamily="34" charset="0"/>
                    <a:cs typeface="Arial" panose="020B0604020202020204" pitchFamily="34" charset="0"/>
                  </a:rPr>
                  <a:t>n</a:t>
                </a:r>
                <a:r>
                  <a:rPr lang="fr-CH" sz="1600" baseline="-25000" dirty="0">
                    <a:latin typeface="Arial" panose="020B0604020202020204" pitchFamily="34" charset="0"/>
                    <a:cs typeface="Arial" panose="020B0604020202020204" pitchFamily="34" charset="0"/>
                  </a:rPr>
                  <a:t>t</a:t>
                </a:r>
                <a:r>
                  <a:rPr lang="fr-CH" sz="1600" dirty="0">
                    <a:latin typeface="Arial" panose="020B0604020202020204" pitchFamily="34" charset="0"/>
                    <a:cs typeface="Arial" panose="020B0604020202020204" pitchFamily="34" charset="0"/>
                  </a:rPr>
                  <a:t> &gt; </a:t>
                </a:r>
                <a:r>
                  <a:rPr lang="fr-CH" sz="1600" i="1" dirty="0">
                    <a:latin typeface="Arial" panose="020B0604020202020204" pitchFamily="34" charset="0"/>
                    <a:cs typeface="Arial" panose="020B0604020202020204" pitchFamily="34" charset="0"/>
                  </a:rPr>
                  <a:t>n</a:t>
                </a:r>
                <a:r>
                  <a:rPr lang="fr-CH" sz="1600" baseline="-25000" dirty="0">
                    <a:latin typeface="Arial" panose="020B0604020202020204" pitchFamily="34" charset="0"/>
                    <a:cs typeface="Arial" panose="020B0604020202020204" pitchFamily="34" charset="0"/>
                  </a:rPr>
                  <a:t>i</a:t>
                </a:r>
                <a:r>
                  <a:rPr lang="fr-CH" sz="1600" dirty="0">
                    <a:latin typeface="Arial" panose="020B0604020202020204" pitchFamily="34" charset="0"/>
                    <a:cs typeface="Arial" panose="020B0604020202020204" pitchFamily="34" charset="0"/>
                  </a:rPr>
                  <a:t>  </a:t>
                </a:r>
              </a:p>
              <a:p>
                <a:pPr marL="800100" lvl="1" indent="-342900">
                  <a:lnSpc>
                    <a:spcPct val="120000"/>
                  </a:lnSpc>
                  <a:buFont typeface="Arial" panose="020B0604020202020204" pitchFamily="34" charset="0"/>
                  <a:buChar char="•"/>
                </a:pPr>
                <a:r>
                  <a:rPr lang="fr-CH" sz="1600" dirty="0">
                    <a:latin typeface="Arial" panose="020B0604020202020204" pitchFamily="34" charset="0"/>
                    <a:cs typeface="Arial" panose="020B0604020202020204" pitchFamily="34" charset="0"/>
                  </a:rPr>
                  <a:t>TM (s,⫽) , </a:t>
                </a:r>
                <a:r>
                  <a:rPr lang="fr-CH" sz="1600" i="1" dirty="0">
                    <a:latin typeface="Arial" panose="020B0604020202020204" pitchFamily="34" charset="0"/>
                    <a:cs typeface="Arial" panose="020B0604020202020204" pitchFamily="34" charset="0"/>
                  </a:rPr>
                  <a:t>n</a:t>
                </a:r>
                <a:r>
                  <a:rPr lang="fr-CH" sz="1600" baseline="-25000" dirty="0">
                    <a:latin typeface="Arial" panose="020B0604020202020204" pitchFamily="34" charset="0"/>
                    <a:cs typeface="Arial" panose="020B0604020202020204" pitchFamily="34" charset="0"/>
                  </a:rPr>
                  <a:t>t</a:t>
                </a:r>
                <a:r>
                  <a:rPr lang="fr-CH" sz="1600" dirty="0">
                    <a:latin typeface="Arial" panose="020B0604020202020204" pitchFamily="34" charset="0"/>
                    <a:cs typeface="Arial" panose="020B0604020202020204" pitchFamily="34" charset="0"/>
                  </a:rPr>
                  <a:t> &gt; </a:t>
                </a:r>
                <a:r>
                  <a:rPr lang="fr-CH" sz="1600" i="1" dirty="0">
                    <a:latin typeface="Arial" panose="020B0604020202020204" pitchFamily="34" charset="0"/>
                    <a:cs typeface="Arial" panose="020B0604020202020204" pitchFamily="34" charset="0"/>
                  </a:rPr>
                  <a:t>n</a:t>
                </a:r>
                <a:r>
                  <a:rPr lang="fr-CH" sz="1600" baseline="-25000" dirty="0">
                    <a:latin typeface="Arial" panose="020B0604020202020204" pitchFamily="34" charset="0"/>
                    <a:cs typeface="Arial" panose="020B0604020202020204" pitchFamily="34" charset="0"/>
                  </a:rPr>
                  <a:t>i</a:t>
                </a:r>
                <a:r>
                  <a:rPr lang="fr-CH" sz="1600" dirty="0">
                    <a:latin typeface="Arial" panose="020B0604020202020204" pitchFamily="34" charset="0"/>
                    <a:cs typeface="Arial" panose="020B0604020202020204" pitchFamily="34" charset="0"/>
                  </a:rPr>
                  <a:t> , </a:t>
                </a:r>
                <a:r>
                  <a:rPr lang="fr-CH" sz="1600" dirty="0">
                    <a:latin typeface="Symbol" pitchFamily="2" charset="2"/>
                    <a:cs typeface="Arial" panose="020B0604020202020204" pitchFamily="34" charset="0"/>
                  </a:rPr>
                  <a:t>q</a:t>
                </a:r>
                <a:r>
                  <a:rPr lang="fr-CH" sz="1600" baseline="-25000" dirty="0">
                    <a:latin typeface="Arial" panose="020B0604020202020204" pitchFamily="34" charset="0"/>
                    <a:cs typeface="Arial" panose="020B0604020202020204" pitchFamily="34" charset="0"/>
                  </a:rPr>
                  <a:t>i</a:t>
                </a:r>
                <a:r>
                  <a:rPr lang="fr-CH" sz="1600" dirty="0">
                    <a:latin typeface="Arial" panose="020B0604020202020204" pitchFamily="34" charset="0"/>
                    <a:cs typeface="Arial" panose="020B0604020202020204" pitchFamily="34" charset="0"/>
                  </a:rPr>
                  <a:t> &gt; </a:t>
                </a:r>
                <a:r>
                  <a:rPr lang="fr-CH" sz="1600" dirty="0" err="1">
                    <a:latin typeface="Symbol" pitchFamily="2" charset="2"/>
                    <a:cs typeface="Arial" panose="020B0604020202020204" pitchFamily="34" charset="0"/>
                  </a:rPr>
                  <a:t>q</a:t>
                </a:r>
                <a:r>
                  <a:rPr lang="fr-CH" sz="1600" baseline="-25000" dirty="0" err="1">
                    <a:latin typeface="Arial" panose="020B0604020202020204" pitchFamily="34" charset="0"/>
                    <a:cs typeface="Arial" panose="020B0604020202020204" pitchFamily="34" charset="0"/>
                  </a:rPr>
                  <a:t>B</a:t>
                </a:r>
                <a:r>
                  <a:rPr lang="fr-CH" sz="1600" dirty="0">
                    <a:latin typeface="Arial" panose="020B0604020202020204" pitchFamily="34" charset="0"/>
                    <a:cs typeface="Arial" panose="020B0604020202020204" pitchFamily="34" charset="0"/>
                  </a:rPr>
                  <a:t>  </a:t>
                </a:r>
              </a:p>
              <a:p>
                <a:pPr marL="800100" lvl="1" indent="-342900">
                  <a:lnSpc>
                    <a:spcPct val="120000"/>
                  </a:lnSpc>
                  <a:buFont typeface="Arial" panose="020B0604020202020204" pitchFamily="34" charset="0"/>
                  <a:buChar char="•"/>
                </a:pPr>
                <a:r>
                  <a:rPr lang="fr-CH" sz="1600" dirty="0">
                    <a:latin typeface="Arial" panose="020B0604020202020204" pitchFamily="34" charset="0"/>
                    <a:cs typeface="Arial" panose="020B0604020202020204" pitchFamily="34" charset="0"/>
                  </a:rPr>
                  <a:t>TM (s,⫽) , </a:t>
                </a:r>
                <a:r>
                  <a:rPr lang="fr-CH" sz="1600" i="1" dirty="0">
                    <a:latin typeface="Arial" panose="020B0604020202020204" pitchFamily="34" charset="0"/>
                    <a:cs typeface="Arial" panose="020B0604020202020204" pitchFamily="34" charset="0"/>
                  </a:rPr>
                  <a:t>n</a:t>
                </a:r>
                <a:r>
                  <a:rPr lang="fr-CH" sz="1600" baseline="-25000" dirty="0">
                    <a:latin typeface="Arial" panose="020B0604020202020204" pitchFamily="34" charset="0"/>
                    <a:cs typeface="Arial" panose="020B0604020202020204" pitchFamily="34" charset="0"/>
                  </a:rPr>
                  <a:t>t</a:t>
                </a:r>
                <a:r>
                  <a:rPr lang="fr-CH" sz="1600" dirty="0">
                    <a:latin typeface="Arial" panose="020B0604020202020204" pitchFamily="34" charset="0"/>
                    <a:cs typeface="Arial" panose="020B0604020202020204" pitchFamily="34" charset="0"/>
                  </a:rPr>
                  <a:t> &lt; </a:t>
                </a:r>
                <a:r>
                  <a:rPr lang="fr-CH" sz="1600" i="1" dirty="0">
                    <a:latin typeface="Arial" panose="020B0604020202020204" pitchFamily="34" charset="0"/>
                    <a:cs typeface="Arial" panose="020B0604020202020204" pitchFamily="34" charset="0"/>
                  </a:rPr>
                  <a:t>n</a:t>
                </a:r>
                <a:r>
                  <a:rPr lang="fr-CH" sz="1600" baseline="-25000" dirty="0">
                    <a:latin typeface="Arial" panose="020B0604020202020204" pitchFamily="34" charset="0"/>
                    <a:cs typeface="Arial" panose="020B0604020202020204" pitchFamily="34" charset="0"/>
                  </a:rPr>
                  <a:t>i</a:t>
                </a:r>
                <a:r>
                  <a:rPr lang="fr-CH" sz="1600" dirty="0">
                    <a:latin typeface="Arial" panose="020B0604020202020204" pitchFamily="34" charset="0"/>
                    <a:cs typeface="Arial" panose="020B0604020202020204" pitchFamily="34" charset="0"/>
                  </a:rPr>
                  <a:t> , </a:t>
                </a:r>
                <a:r>
                  <a:rPr lang="fr-CH" sz="1600" dirty="0">
                    <a:latin typeface="Symbol" pitchFamily="2" charset="2"/>
                    <a:cs typeface="Arial" panose="020B0604020202020204" pitchFamily="34" charset="0"/>
                  </a:rPr>
                  <a:t>q</a:t>
                </a:r>
                <a:r>
                  <a:rPr lang="fr-CH" sz="1600" baseline="-25000" dirty="0">
                    <a:latin typeface="Arial" panose="020B0604020202020204" pitchFamily="34" charset="0"/>
                    <a:cs typeface="Arial" panose="020B0604020202020204" pitchFamily="34" charset="0"/>
                  </a:rPr>
                  <a:t>i</a:t>
                </a:r>
                <a:r>
                  <a:rPr lang="fr-CH" sz="1600" dirty="0">
                    <a:latin typeface="Arial" panose="020B0604020202020204" pitchFamily="34" charset="0"/>
                    <a:cs typeface="Arial" panose="020B0604020202020204" pitchFamily="34" charset="0"/>
                  </a:rPr>
                  <a:t> &lt; </a:t>
                </a:r>
                <a:r>
                  <a:rPr lang="fr-CH" sz="1600" dirty="0" err="1">
                    <a:latin typeface="Symbol" pitchFamily="2" charset="2"/>
                    <a:cs typeface="Arial" panose="020B0604020202020204" pitchFamily="34" charset="0"/>
                  </a:rPr>
                  <a:t>q</a:t>
                </a:r>
                <a:r>
                  <a:rPr lang="fr-CH" sz="1600" baseline="-25000" dirty="0" err="1">
                    <a:latin typeface="Arial" panose="020B0604020202020204" pitchFamily="34" charset="0"/>
                    <a:cs typeface="Arial" panose="020B0604020202020204" pitchFamily="34" charset="0"/>
                  </a:rPr>
                  <a:t>B</a:t>
                </a:r>
                <a:r>
                  <a:rPr lang="fr-CH" sz="1600" dirty="0">
                    <a:latin typeface="Arial" panose="020B0604020202020204" pitchFamily="34" charset="0"/>
                    <a:cs typeface="Arial" panose="020B0604020202020204" pitchFamily="34" charset="0"/>
                  </a:rPr>
                  <a:t> </a:t>
                </a:r>
              </a:p>
              <a:p>
                <a:pPr marL="342900" indent="-342900">
                  <a:lnSpc>
                    <a:spcPct val="120000"/>
                  </a:lnSpc>
                  <a:buFont typeface="Arial" panose="020B0604020202020204" pitchFamily="34" charset="0"/>
                  <a:buChar char="•"/>
                </a:pPr>
                <a:endParaRPr lang="fr-CH"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L'onde </a:t>
                </a:r>
                <a:r>
                  <a:rPr lang="fr-CH" b="1" dirty="0">
                    <a:latin typeface="Arial" panose="020B0604020202020204" pitchFamily="34" charset="0"/>
                    <a:cs typeface="Arial" panose="020B0604020202020204" pitchFamily="34" charset="0"/>
                  </a:rPr>
                  <a:t>réfléchie</a:t>
                </a:r>
                <a:r>
                  <a:rPr lang="fr-CH" dirty="0">
                    <a:latin typeface="Arial" panose="020B0604020202020204" pitchFamily="34" charset="0"/>
                    <a:cs typeface="Arial" panose="020B0604020202020204" pitchFamily="34" charset="0"/>
                  </a:rPr>
                  <a:t> "gagne" une phase (entre 0 et </a:t>
                </a:r>
                <a:r>
                  <a:rPr lang="fr-CH" dirty="0">
                    <a:latin typeface="Symbol" pitchFamily="2" charset="2"/>
                    <a:cs typeface="Arial" panose="020B0604020202020204" pitchFamily="34" charset="0"/>
                  </a:rPr>
                  <a:t>p</a:t>
                </a:r>
                <a:r>
                  <a:rPr lang="fr-CH" dirty="0">
                    <a:latin typeface="Arial" panose="020B0604020202020204" pitchFamily="34" charset="0"/>
                    <a:cs typeface="Arial" panose="020B0604020202020204" pitchFamily="34" charset="0"/>
                  </a:rPr>
                  <a:t>) aussi dans le cas du TIR (</a:t>
                </a:r>
                <a:r>
                  <a:rPr lang="fr-CH" dirty="0">
                    <a:latin typeface="Symbol" pitchFamily="2" charset="2"/>
                    <a:cs typeface="Arial" panose="020B0604020202020204" pitchFamily="34" charset="0"/>
                  </a:rPr>
                  <a:t>q&gt;</a:t>
                </a:r>
                <a:r>
                  <a:rPr lang="fr-CH" dirty="0" err="1">
                    <a:latin typeface="Symbol" pitchFamily="2" charset="2"/>
                    <a:cs typeface="Arial" panose="020B0604020202020204" pitchFamily="34" charset="0"/>
                  </a:rPr>
                  <a:t>q</a:t>
                </a:r>
                <a:r>
                  <a:rPr lang="fr-CH" baseline="-25000" dirty="0" err="1">
                    <a:latin typeface="Arial" panose="020B0604020202020204" pitchFamily="34" charset="0"/>
                    <a:cs typeface="Arial" panose="020B0604020202020204" pitchFamily="34" charset="0"/>
                  </a:rPr>
                  <a:t>C</a:t>
                </a:r>
                <a:r>
                  <a:rPr lang="fr-CH" dirty="0">
                    <a:latin typeface="Arial" panose="020B0604020202020204" pitchFamily="34" charset="0"/>
                    <a:cs typeface="Arial" panose="020B0604020202020204" pitchFamily="34" charset="0"/>
                  </a:rPr>
                  <a:t>) ! Le calcul (assez complexe) donne (ici: </a:t>
                </a:r>
                <a14:m>
                  <m:oMath xmlns:m="http://schemas.openxmlformats.org/officeDocument/2006/math">
                    <m:sSup>
                      <m:sSupPr>
                        <m:ctrlPr>
                          <a:rPr lang="fr-CH" b="0" i="1" smtClean="0">
                            <a:latin typeface="Cambria Math" panose="02040503050406030204" pitchFamily="18" charset="0"/>
                            <a:ea typeface="Cambria Math" panose="02040503050406030204" pitchFamily="18" charset="0"/>
                            <a:cs typeface="Arial" panose="020B0604020202020204" pitchFamily="34" charset="0"/>
                          </a:rPr>
                        </m:ctrlPr>
                      </m:sSupPr>
                      <m:e>
                        <m:r>
                          <a:rPr lang="fr-CH" b="0" i="1" smtClean="0">
                            <a:latin typeface="Cambria Math" panose="02040503050406030204" pitchFamily="18" charset="0"/>
                            <a:ea typeface="Cambria Math" panose="02040503050406030204" pitchFamily="18" charset="0"/>
                            <a:cs typeface="Arial" panose="020B0604020202020204" pitchFamily="34" charset="0"/>
                          </a:rPr>
                          <m:t>𝑛</m:t>
                        </m:r>
                      </m:e>
                      <m:sup>
                        <m:r>
                          <a:rPr lang="fr-CH" b="0" i="1" smtClean="0">
                            <a:latin typeface="Cambria Math" panose="02040503050406030204" pitchFamily="18" charset="0"/>
                            <a:ea typeface="Cambria Math" panose="02040503050406030204" pitchFamily="18" charset="0"/>
                            <a:cs typeface="Arial" panose="020B0604020202020204" pitchFamily="34" charset="0"/>
                          </a:rPr>
                          <m:t>2</m:t>
                        </m:r>
                      </m:sup>
                    </m:sSup>
                    <m:r>
                      <a:rPr lang="fr-CH" i="1" smtClean="0">
                        <a:latin typeface="Cambria Math" panose="02040503050406030204" pitchFamily="18" charset="0"/>
                        <a:ea typeface="Cambria Math" panose="02040503050406030204" pitchFamily="18" charset="0"/>
                        <a:cs typeface="Arial" panose="020B0604020202020204" pitchFamily="34" charset="0"/>
                      </a:rPr>
                      <m:t>≡</m:t>
                    </m:r>
                    <m:sSub>
                      <m:sSubPr>
                        <m:ctrlPr>
                          <a:rPr lang="fr-CH" i="1" smtClean="0">
                            <a:latin typeface="Cambria Math" panose="02040503050406030204" pitchFamily="18" charset="0"/>
                            <a:ea typeface="Cambria Math" panose="02040503050406030204" pitchFamily="18" charset="0"/>
                            <a:cs typeface="Arial" panose="020B0604020202020204" pitchFamily="34" charset="0"/>
                          </a:rPr>
                        </m:ctrlPr>
                      </m:sSubPr>
                      <m:e>
                        <m:r>
                          <a:rPr lang="fr-CH" b="0" i="1" smtClean="0">
                            <a:latin typeface="Cambria Math" panose="02040503050406030204" pitchFamily="18" charset="0"/>
                            <a:ea typeface="Cambria Math" panose="02040503050406030204" pitchFamily="18" charset="0"/>
                            <a:cs typeface="Arial" panose="020B0604020202020204" pitchFamily="34" charset="0"/>
                          </a:rPr>
                          <m:t>𝑛</m:t>
                        </m:r>
                      </m:e>
                      <m:sub>
                        <m:r>
                          <a:rPr lang="fr-CH" b="0" i="1" smtClean="0">
                            <a:latin typeface="Cambria Math" panose="02040503050406030204" pitchFamily="18" charset="0"/>
                            <a:ea typeface="Cambria Math" panose="02040503050406030204" pitchFamily="18" charset="0"/>
                            <a:cs typeface="Arial" panose="020B0604020202020204" pitchFamily="34" charset="0"/>
                          </a:rPr>
                          <m:t>𝑡</m:t>
                        </m:r>
                      </m:sub>
                    </m:sSub>
                    <m:sSub>
                      <m:sSubPr>
                        <m:ctrlPr>
                          <a:rPr lang="fr-CH" i="1" smtClean="0">
                            <a:latin typeface="Cambria Math" panose="02040503050406030204" pitchFamily="18" charset="0"/>
                            <a:ea typeface="Cambria Math" panose="02040503050406030204" pitchFamily="18" charset="0"/>
                            <a:cs typeface="Arial" panose="020B0604020202020204" pitchFamily="34" charset="0"/>
                          </a:rPr>
                        </m:ctrlPr>
                      </m:sSubPr>
                      <m:e>
                        <m:r>
                          <a:rPr lang="fr-CH" b="0" i="1" smtClean="0">
                            <a:latin typeface="Cambria Math" panose="02040503050406030204" pitchFamily="18" charset="0"/>
                            <a:ea typeface="Cambria Math" panose="02040503050406030204" pitchFamily="18" charset="0"/>
                            <a:cs typeface="Arial" panose="020B0604020202020204" pitchFamily="34" charset="0"/>
                          </a:rPr>
                          <m:t>𝑛</m:t>
                        </m:r>
                      </m:e>
                      <m:sub>
                        <m:r>
                          <a:rPr lang="fr-CH" b="0" i="1" smtClean="0">
                            <a:latin typeface="Cambria Math" panose="02040503050406030204" pitchFamily="18" charset="0"/>
                            <a:ea typeface="Cambria Math" panose="02040503050406030204" pitchFamily="18" charset="0"/>
                            <a:cs typeface="Arial" panose="020B0604020202020204" pitchFamily="34" charset="0"/>
                          </a:rPr>
                          <m:t>𝑖</m:t>
                        </m:r>
                      </m:sub>
                    </m:sSub>
                  </m:oMath>
                </a14:m>
                <a:r>
                  <a:rPr lang="fr-CH" dirty="0">
                    <a:latin typeface="Arial" panose="020B0604020202020204" pitchFamily="34" charset="0"/>
                    <a:cs typeface="Arial" panose="020B0604020202020204" pitchFamily="34" charset="0"/>
                  </a:rPr>
                  <a:t>):</a:t>
                </a:r>
              </a:p>
              <a:p>
                <a:pPr>
                  <a:lnSpc>
                    <a:spcPct val="120000"/>
                  </a:lnSpc>
                </a:pPr>
                <a:r>
                  <a:rPr lang="fr-CH" dirty="0">
                    <a:latin typeface="Arial" panose="020B0604020202020204" pitchFamily="34" charset="0"/>
                    <a:cs typeface="Arial" panose="020B0604020202020204" pitchFamily="34" charset="0"/>
                  </a:rPr>
                  <a:t>      </a:t>
                </a:r>
                <a14:m>
                  <m:oMath xmlns:m="http://schemas.openxmlformats.org/officeDocument/2006/math">
                    <m:func>
                      <m:funcPr>
                        <m:ctrlPr>
                          <a:rPr lang="fr-CH" i="1" smtClean="0">
                            <a:latin typeface="Cambria Math" panose="02040503050406030204" pitchFamily="18" charset="0"/>
                            <a:cs typeface="Arial" panose="020B0604020202020204" pitchFamily="34" charset="0"/>
                          </a:rPr>
                        </m:ctrlPr>
                      </m:funcPr>
                      <m:fName>
                        <m:r>
                          <m:rPr>
                            <m:sty m:val="p"/>
                          </m:rPr>
                          <a:rPr lang="fr-CH" i="0" smtClean="0">
                            <a:latin typeface="Cambria Math" panose="02040503050406030204" pitchFamily="18" charset="0"/>
                            <a:cs typeface="Arial" panose="020B0604020202020204" pitchFamily="34" charset="0"/>
                          </a:rPr>
                          <m:t>tan</m:t>
                        </m:r>
                      </m:fName>
                      <m:e>
                        <m:f>
                          <m:fPr>
                            <m:ctrlPr>
                              <a:rPr lang="fr-CH" i="1" smtClean="0">
                                <a:latin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𝛿</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num>
                          <m:den>
                            <m:r>
                              <a:rPr lang="fr-CH" b="0" i="1" smtClean="0">
                                <a:latin typeface="Cambria Math" panose="02040503050406030204" pitchFamily="18" charset="0"/>
                                <a:cs typeface="Arial" panose="020B0604020202020204" pitchFamily="34" charset="0"/>
                              </a:rPr>
                              <m:t>2</m:t>
                            </m:r>
                          </m:den>
                        </m:f>
                      </m:e>
                    </m:func>
                    <m:r>
                      <a:rPr lang="fr-CH" i="1">
                        <a:latin typeface="Cambria Math" panose="02040503050406030204" pitchFamily="18" charset="0"/>
                        <a:ea typeface="Cambria Math" panose="02040503050406030204" pitchFamily="18" charset="0"/>
                        <a:cs typeface="Arial" panose="020B0604020202020204" pitchFamily="34" charset="0"/>
                      </a:rPr>
                      <m:t>=</m:t>
                    </m:r>
                    <m:r>
                      <a:rPr lang="fr-CH" b="0" i="1" smtClean="0">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rad>
                          <m:radPr>
                            <m:degHide m:val="on"/>
                            <m:ctrlPr>
                              <a:rPr lang="fr-CH" i="1" smtClean="0">
                                <a:latin typeface="Cambria Math" panose="02040503050406030204" pitchFamily="18" charset="0"/>
                                <a:ea typeface="Cambria Math" panose="02040503050406030204" pitchFamily="18" charset="0"/>
                                <a:cs typeface="Arial" panose="020B0604020202020204" pitchFamily="34" charset="0"/>
                              </a:rPr>
                            </m:ctrlPr>
                          </m:radPr>
                          <m:deg/>
                          <m:e>
                            <m:func>
                              <m:funcPr>
                                <m:ctrlPr>
                                  <a:rPr lang="fr-CH" i="1" smtClean="0">
                                    <a:latin typeface="Cambria Math" panose="02040503050406030204" pitchFamily="18" charset="0"/>
                                    <a:ea typeface="Cambria Math" panose="02040503050406030204" pitchFamily="18" charset="0"/>
                                    <a:cs typeface="Arial" panose="020B0604020202020204" pitchFamily="34" charset="0"/>
                                  </a:rPr>
                                </m:ctrlPr>
                              </m:funcPr>
                              <m:fName>
                                <m:sSup>
                                  <m:sSupPr>
                                    <m:ctrlPr>
                                      <a:rPr lang="fr-CH" i="1" smtClean="0">
                                        <a:latin typeface="Cambria Math" panose="02040503050406030204" pitchFamily="18" charset="0"/>
                                        <a:ea typeface="Cambria Math" panose="02040503050406030204" pitchFamily="18" charset="0"/>
                                        <a:cs typeface="Arial" panose="020B0604020202020204" pitchFamily="34" charset="0"/>
                                      </a:rPr>
                                    </m:ctrlPr>
                                  </m:sSupPr>
                                  <m:e>
                                    <m:r>
                                      <m:rPr>
                                        <m:sty m:val="p"/>
                                      </m:rPr>
                                      <a:rPr lang="fr-CH">
                                        <a:latin typeface="Cambria Math" panose="02040503050406030204" pitchFamily="18" charset="0"/>
                                        <a:ea typeface="Cambria Math" panose="02040503050406030204" pitchFamily="18" charset="0"/>
                                        <a:cs typeface="Arial" panose="020B0604020202020204" pitchFamily="34" charset="0"/>
                                      </a:rPr>
                                      <m:t>sin</m:t>
                                    </m:r>
                                  </m:e>
                                  <m:sup>
                                    <m:r>
                                      <a:rPr lang="fr-CH" b="0" i="1" smtClean="0">
                                        <a:latin typeface="Cambria Math" panose="02040503050406030204" pitchFamily="18" charset="0"/>
                                        <a:ea typeface="Cambria Math" panose="02040503050406030204" pitchFamily="18" charset="0"/>
                                        <a:cs typeface="Arial" panose="020B0604020202020204" pitchFamily="34" charset="0"/>
                                      </a:rPr>
                                      <m:t>2</m:t>
                                    </m:r>
                                  </m:sup>
                                </m:sSup>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r>
                              <a:rPr lang="fr-CH" b="0" i="1" smtClean="0">
                                <a:latin typeface="Cambria Math" panose="02040503050406030204" pitchFamily="18" charset="0"/>
                                <a:ea typeface="Cambria Math" panose="02040503050406030204" pitchFamily="18" charset="0"/>
                                <a:cs typeface="Arial" panose="020B0604020202020204" pitchFamily="34" charset="0"/>
                              </a:rPr>
                              <m:t>−</m:t>
                            </m:r>
                            <m:sSup>
                              <m:sSupPr>
                                <m:ctrlPr>
                                  <a:rPr lang="fr-CH" b="0" i="1" smtClean="0">
                                    <a:latin typeface="Cambria Math" panose="02040503050406030204" pitchFamily="18" charset="0"/>
                                    <a:ea typeface="Cambria Math" panose="02040503050406030204" pitchFamily="18" charset="0"/>
                                    <a:cs typeface="Arial" panose="020B0604020202020204" pitchFamily="34" charset="0"/>
                                  </a:rPr>
                                </m:ctrlPr>
                              </m:sSupPr>
                              <m:e>
                                <m:r>
                                  <a:rPr lang="fr-CH" b="0" i="1" smtClean="0">
                                    <a:latin typeface="Cambria Math" panose="02040503050406030204" pitchFamily="18" charset="0"/>
                                    <a:ea typeface="Cambria Math" panose="02040503050406030204" pitchFamily="18" charset="0"/>
                                    <a:cs typeface="Arial" panose="020B0604020202020204" pitchFamily="34" charset="0"/>
                                  </a:rPr>
                                  <m:t>𝑛</m:t>
                                </m:r>
                              </m:e>
                              <m:sup>
                                <m:r>
                                  <a:rPr lang="fr-CH" b="0" i="1" smtClean="0">
                                    <a:latin typeface="Cambria Math" panose="02040503050406030204" pitchFamily="18" charset="0"/>
                                    <a:ea typeface="Cambria Math" panose="02040503050406030204" pitchFamily="18" charset="0"/>
                                    <a:cs typeface="Arial" panose="020B0604020202020204" pitchFamily="34" charset="0"/>
                                  </a:rPr>
                                  <m:t>2</m:t>
                                </m:r>
                              </m:sup>
                            </m:sSup>
                          </m:e>
                        </m:rad>
                      </m:num>
                      <m:den>
                        <m:sSup>
                          <m:sSupPr>
                            <m:ctrlPr>
                              <a:rPr lang="fr-CH" i="1" smtClean="0">
                                <a:latin typeface="Cambria Math" panose="02040503050406030204" pitchFamily="18" charset="0"/>
                                <a:ea typeface="Cambria Math" panose="02040503050406030204" pitchFamily="18" charset="0"/>
                                <a:cs typeface="Arial" panose="020B0604020202020204" pitchFamily="34" charset="0"/>
                              </a:rPr>
                            </m:ctrlPr>
                          </m:sSupPr>
                          <m:e>
                            <m:r>
                              <a:rPr lang="fr-CH" b="0" i="1" smtClean="0">
                                <a:latin typeface="Cambria Math" panose="02040503050406030204" pitchFamily="18" charset="0"/>
                                <a:ea typeface="Cambria Math" panose="02040503050406030204" pitchFamily="18" charset="0"/>
                                <a:cs typeface="Arial" panose="020B0604020202020204" pitchFamily="34" charset="0"/>
                              </a:rPr>
                              <m:t>𝑛</m:t>
                            </m:r>
                          </m:e>
                          <m:sup>
                            <m:r>
                              <a:rPr lang="fr-CH" b="0" i="1" smtClean="0">
                                <a:latin typeface="Cambria Math" panose="02040503050406030204" pitchFamily="18" charset="0"/>
                                <a:ea typeface="Cambria Math" panose="02040503050406030204" pitchFamily="18" charset="0"/>
                                <a:cs typeface="Arial" panose="020B0604020202020204" pitchFamily="34" charset="0"/>
                              </a:rPr>
                              <m:t>2</m:t>
                            </m:r>
                          </m:sup>
                        </m:sSup>
                        <m:func>
                          <m:funcPr>
                            <m:ctrlPr>
                              <a:rPr lang="fr-CH" i="1" smtClean="0">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i="0" smtClean="0">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den>
                    </m:f>
                  </m:oMath>
                </a14:m>
                <a:r>
                  <a:rPr lang="fr-CH" dirty="0">
                    <a:latin typeface="Arial" panose="020B0604020202020204" pitchFamily="34" charset="0"/>
                    <a:cs typeface="Arial" panose="020B0604020202020204" pitchFamily="34" charset="0"/>
                  </a:rPr>
                  <a:t> </a:t>
                </a:r>
              </a:p>
              <a:p>
                <a:pPr>
                  <a:lnSpc>
                    <a:spcPct val="120000"/>
                  </a:lnSpc>
                </a:pPr>
                <a:r>
                  <a:rPr lang="fr-CH" dirty="0">
                    <a:latin typeface="Arial" panose="020B0604020202020204" pitchFamily="34" charset="0"/>
                    <a:cs typeface="Arial" panose="020B0604020202020204" pitchFamily="34" charset="0"/>
                  </a:rPr>
                  <a:t>      </a:t>
                </a:r>
                <a14:m>
                  <m:oMath xmlns:m="http://schemas.openxmlformats.org/officeDocument/2006/math">
                    <m:func>
                      <m:funcPr>
                        <m:ctrlPr>
                          <a:rPr lang="fr-CH" i="1">
                            <a:latin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cs typeface="Arial" panose="020B0604020202020204" pitchFamily="34" charset="0"/>
                          </a:rPr>
                          <m:t>tan</m:t>
                        </m:r>
                      </m:fName>
                      <m:e>
                        <m:f>
                          <m:fPr>
                            <m:ctrlPr>
                              <a:rPr lang="fr-CH" i="1">
                                <a:latin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𝛿</m:t>
                                </m:r>
                              </m:e>
                              <m:sub>
                                <m:r>
                                  <a:rPr lang="fr-CH" i="1">
                                    <a:latin typeface="Cambria Math" panose="02040503050406030204" pitchFamily="18" charset="0"/>
                                    <a:ea typeface="Cambria Math" panose="02040503050406030204" pitchFamily="18" charset="0"/>
                                    <a:cs typeface="Arial" panose="020B0604020202020204" pitchFamily="34" charset="0"/>
                                  </a:rPr>
                                  <m:t>⊥</m:t>
                                </m:r>
                              </m:sub>
                            </m:sSub>
                          </m:num>
                          <m:den>
                            <m:r>
                              <a:rPr lang="fr-CH" i="1">
                                <a:latin typeface="Cambria Math" panose="02040503050406030204" pitchFamily="18" charset="0"/>
                                <a:cs typeface="Arial" panose="020B0604020202020204" pitchFamily="34" charset="0"/>
                              </a:rPr>
                              <m:t>2</m:t>
                            </m:r>
                          </m:den>
                        </m:f>
                      </m:e>
                    </m:func>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rad>
                          <m:radPr>
                            <m:degHide m:val="on"/>
                            <m:ctrlPr>
                              <a:rPr lang="fr-CH" i="1">
                                <a:latin typeface="Cambria Math" panose="02040503050406030204" pitchFamily="18" charset="0"/>
                                <a:ea typeface="Cambria Math" panose="02040503050406030204" pitchFamily="18" charset="0"/>
                                <a:cs typeface="Arial" panose="020B0604020202020204" pitchFamily="34" charset="0"/>
                              </a:rPr>
                            </m:ctrlPr>
                          </m:radPr>
                          <m:deg/>
                          <m:e>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m:rPr>
                                        <m:sty m:val="p"/>
                                      </m:rPr>
                                      <a:rPr lang="fr-CH">
                                        <a:latin typeface="Cambria Math" panose="02040503050406030204" pitchFamily="18" charset="0"/>
                                        <a:ea typeface="Cambria Math" panose="02040503050406030204" pitchFamily="18" charset="0"/>
                                        <a:cs typeface="Arial" panose="020B0604020202020204" pitchFamily="34" charset="0"/>
                                      </a:rPr>
                                      <m:t>sin</m:t>
                                    </m:r>
                                  </m:e>
                                  <m:sup>
                                    <m:r>
                                      <a:rPr lang="fr-CH" i="1">
                                        <a:latin typeface="Cambria Math" panose="02040503050406030204" pitchFamily="18" charset="0"/>
                                        <a:ea typeface="Cambria Math" panose="02040503050406030204" pitchFamily="18" charset="0"/>
                                        <a:cs typeface="Arial" panose="020B0604020202020204" pitchFamily="34" charset="0"/>
                                      </a:rPr>
                                      <m:t>2</m:t>
                                    </m:r>
                                  </m:sup>
                                </m:sSup>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r>
                              <a:rPr lang="fr-CH" i="1">
                                <a:latin typeface="Cambria Math" panose="02040503050406030204" pitchFamily="18" charset="0"/>
                                <a:ea typeface="Cambria Math" panose="02040503050406030204" pitchFamily="18" charset="0"/>
                                <a:cs typeface="Arial" panose="020B0604020202020204" pitchFamily="34" charset="0"/>
                              </a:rPr>
                              <m:t>−</m:t>
                            </m:r>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𝑛</m:t>
                                </m:r>
                              </m:e>
                              <m:sup>
                                <m:r>
                                  <a:rPr lang="fr-CH" i="1">
                                    <a:latin typeface="Cambria Math" panose="02040503050406030204" pitchFamily="18" charset="0"/>
                                    <a:ea typeface="Cambria Math" panose="02040503050406030204" pitchFamily="18" charset="0"/>
                                    <a:cs typeface="Arial" panose="020B0604020202020204" pitchFamily="34" charset="0"/>
                                  </a:rPr>
                                  <m:t>2</m:t>
                                </m:r>
                              </m:sup>
                            </m:sSup>
                          </m:e>
                        </m:rad>
                      </m:num>
                      <m:den>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den>
                    </m:f>
                  </m:oMath>
                </a14:m>
                <a:endParaRPr lang="fr-CH" dirty="0">
                  <a:latin typeface="Arial" panose="020B0604020202020204" pitchFamily="34" charset="0"/>
                  <a:cs typeface="Arial" panose="020B0604020202020204" pitchFamily="34" charset="0"/>
                </a:endParaRPr>
              </a:p>
            </p:txBody>
          </p:sp>
        </mc:Choice>
        <mc:Fallback>
          <p:sp>
            <p:nvSpPr>
              <p:cNvPr id="6" name="Rectangle 5">
                <a:extLst>
                  <a:ext uri="{FF2B5EF4-FFF2-40B4-BE49-F238E27FC236}">
                    <a16:creationId xmlns:a16="http://schemas.microsoft.com/office/drawing/2014/main" id="{EFBD3A4C-DDB7-194B-A7BE-3116FE617C06}"/>
                  </a:ext>
                </a:extLst>
              </p:cNvPr>
              <p:cNvSpPr>
                <a:spLocks noRot="1" noChangeAspect="1" noMove="1" noResize="1" noEditPoints="1" noAdjustHandles="1" noChangeArrowheads="1" noChangeShapeType="1" noTextEdit="1"/>
              </p:cNvSpPr>
              <p:nvPr/>
            </p:nvSpPr>
            <p:spPr>
              <a:xfrm>
                <a:off x="0" y="574992"/>
                <a:ext cx="4343400" cy="5909310"/>
              </a:xfrm>
              <a:prstGeom prst="rect">
                <a:avLst/>
              </a:prstGeom>
              <a:blipFill>
                <a:blip r:embed="rId3"/>
                <a:stretch>
                  <a:fillRect l="-875" t="-215"/>
                </a:stretch>
              </a:blipFill>
            </p:spPr>
            <p:txBody>
              <a:bodyPr/>
              <a:lstStyle/>
              <a:p>
                <a:r>
                  <a:rPr lang="en-US">
                    <a:noFill/>
                  </a:rPr>
                  <a:t> </a:t>
                </a:r>
              </a:p>
            </p:txBody>
          </p:sp>
        </mc:Fallback>
      </mc:AlternateContent>
      <p:sp>
        <p:nvSpPr>
          <p:cNvPr id="4" name="Down Arrow 3">
            <a:extLst>
              <a:ext uri="{FF2B5EF4-FFF2-40B4-BE49-F238E27FC236}">
                <a16:creationId xmlns:a16="http://schemas.microsoft.com/office/drawing/2014/main" id="{81438917-AE84-E444-A94F-0ADBC0D13B90}"/>
              </a:ext>
            </a:extLst>
          </p:cNvPr>
          <p:cNvSpPr/>
          <p:nvPr/>
        </p:nvSpPr>
        <p:spPr>
          <a:xfrm>
            <a:off x="10210800" y="1600200"/>
            <a:ext cx="228600" cy="7620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05A598B9-6C38-EA41-8A5D-FCB9FB3AF94E}"/>
              </a:ext>
            </a:extLst>
          </p:cNvPr>
          <p:cNvSpPr/>
          <p:nvPr/>
        </p:nvSpPr>
        <p:spPr>
          <a:xfrm>
            <a:off x="10207487" y="4191000"/>
            <a:ext cx="228600" cy="762000"/>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519039-C82E-E347-ACC5-233FF19CC1CC}"/>
              </a:ext>
            </a:extLst>
          </p:cNvPr>
          <p:cNvSpPr txBox="1"/>
          <p:nvPr/>
        </p:nvSpPr>
        <p:spPr>
          <a:xfrm>
            <a:off x="9407030" y="938115"/>
            <a:ext cx="1829513" cy="646331"/>
          </a:xfrm>
          <a:prstGeom prst="rect">
            <a:avLst/>
          </a:prstGeom>
          <a:noFill/>
        </p:spPr>
        <p:txBody>
          <a:bodyPr wrap="square" rtlCol="0">
            <a:spAutoFit/>
          </a:bodyPr>
          <a:lstStyle/>
          <a:p>
            <a:r>
              <a:rPr lang="fr-FR" dirty="0"/>
              <a:t>Phase de l'onde réfléchi (en TIR)</a:t>
            </a:r>
          </a:p>
        </p:txBody>
      </p:sp>
    </p:spTree>
    <p:extLst>
      <p:ext uri="{BB962C8B-B14F-4D97-AF65-F5344CB8AC3E}">
        <p14:creationId xmlns:p14="http://schemas.microsoft.com/office/powerpoint/2010/main" val="935669966"/>
      </p:ext>
    </p:extLst>
  </p:cSld>
  <p:clrMapOvr>
    <a:masterClrMapping/>
  </p:clrMapOvr>
  <mc:AlternateContent xmlns:mc="http://schemas.openxmlformats.org/markup-compatibility/2006" xmlns:p14="http://schemas.microsoft.com/office/powerpoint/2010/main">
    <mc:Choice Requires="p14">
      <p:transition spd="slow" p14:dur="2000" advTm="135124"/>
    </mc:Choice>
    <mc:Fallback xmlns="">
      <p:transition spd="slow" advTm="135124"/>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8">
            <a:extLst>
              <a:ext uri="{FF2B5EF4-FFF2-40B4-BE49-F238E27FC236}">
                <a16:creationId xmlns:a16="http://schemas.microsoft.com/office/drawing/2014/main" id="{9EECDCDC-6E0E-544A-AAEB-C38F6F41501B}"/>
              </a:ext>
            </a:extLst>
          </p:cNvPr>
          <p:cNvSpPr txBox="1">
            <a:spLocks noChangeArrowheads="1"/>
          </p:cNvSpPr>
          <p:nvPr/>
        </p:nvSpPr>
        <p:spPr bwMode="auto">
          <a:xfrm>
            <a:off x="0" y="-14598"/>
            <a:ext cx="8534400" cy="584775"/>
          </a:xfrm>
          <a:prstGeom prst="rect">
            <a:avLst/>
          </a:prstGeom>
          <a:noFill/>
          <a:ln w="9525">
            <a:noFill/>
            <a:miter lim="800000"/>
            <a:headEnd/>
            <a:tailEnd/>
          </a:ln>
        </p:spPr>
        <p:txBody>
          <a:bodyPr wrap="square">
            <a:spAutoFit/>
          </a:bodyPr>
          <a:lstStyle/>
          <a:p>
            <a:pPr algn="ctr"/>
            <a:r>
              <a:rPr lang="fr-CH" sz="3200" dirty="0"/>
              <a:t>L’intensité de la transmission et de la réflexion</a:t>
            </a:r>
            <a:endParaRPr lang="fr-CH" sz="3200" baseline="-25000"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EFBD3A4C-DDB7-194B-A7BE-3116FE617C06}"/>
                  </a:ext>
                </a:extLst>
              </p:cNvPr>
              <p:cNvSpPr/>
              <p:nvPr/>
            </p:nvSpPr>
            <p:spPr>
              <a:xfrm>
                <a:off x="0" y="536479"/>
                <a:ext cx="12192000" cy="2729850"/>
              </a:xfrm>
              <a:prstGeom prst="rect">
                <a:avLst/>
              </a:prstGeom>
            </p:spPr>
            <p:txBody>
              <a:bodyPr wrap="square">
                <a:spAutoFit/>
              </a:bodyPr>
              <a:lstStyle/>
              <a:p>
                <a:pPr marL="342900" indent="-342900">
                  <a:lnSpc>
                    <a:spcPct val="110000"/>
                  </a:lnSpc>
                  <a:buFont typeface="Arial" panose="020B0604020202020204" pitchFamily="34" charset="0"/>
                  <a:buChar char="•"/>
                </a:pPr>
                <a:r>
                  <a:rPr lang="fr-CH" dirty="0">
                    <a:latin typeface="Arial" panose="020B0604020202020204" pitchFamily="34" charset="0"/>
                    <a:cs typeface="Arial" panose="020B0604020202020204" pitchFamily="34" charset="0"/>
                  </a:rPr>
                  <a:t>L’intensité est donné par: </a:t>
                </a:r>
                <a14:m>
                  <m:oMath xmlns:m="http://schemas.openxmlformats.org/officeDocument/2006/math">
                    <m:r>
                      <a:rPr lang="fr-CH" i="1">
                        <a:latin typeface="Cambria Math" panose="02040503050406030204" pitchFamily="18" charset="0"/>
                        <a:cs typeface="Arial" panose="020B0604020202020204" pitchFamily="34" charset="0"/>
                      </a:rPr>
                      <m:t>𝐼</m:t>
                    </m:r>
                    <m:r>
                      <a:rPr lang="fr-CH" i="1">
                        <a:latin typeface="Cambria Math" panose="02040503050406030204" pitchFamily="18" charset="0"/>
                        <a:cs typeface="Arial" panose="020B0604020202020204" pitchFamily="34" charset="0"/>
                      </a:rPr>
                      <m:t>=</m:t>
                    </m:r>
                    <m:f>
                      <m:fPr>
                        <m:ctrlPr>
                          <a:rPr lang="fr-CH" i="1">
                            <a:latin typeface="Cambria Math" panose="02040503050406030204" pitchFamily="18" charset="0"/>
                            <a:cs typeface="Arial" panose="020B0604020202020204" pitchFamily="34" charset="0"/>
                          </a:rPr>
                        </m:ctrlPr>
                      </m:fPr>
                      <m:num>
                        <m:r>
                          <a:rPr lang="fr-CH" i="1">
                            <a:latin typeface="Cambria Math" panose="02040503050406030204" pitchFamily="18" charset="0"/>
                            <a:cs typeface="Arial" panose="020B0604020202020204" pitchFamily="34" charset="0"/>
                          </a:rPr>
                          <m:t>𝑐𝑛</m:t>
                        </m:r>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𝜀</m:t>
                            </m:r>
                          </m:e>
                          <m:sub>
                            <m:r>
                              <a:rPr lang="fr-CH" i="1">
                                <a:latin typeface="Cambria Math" panose="02040503050406030204" pitchFamily="18" charset="0"/>
                                <a:cs typeface="Arial" panose="020B0604020202020204" pitchFamily="34" charset="0"/>
                              </a:rPr>
                              <m:t>0</m:t>
                            </m:r>
                          </m:sub>
                        </m:sSub>
                      </m:num>
                      <m:den>
                        <m:r>
                          <a:rPr lang="fr-CH" i="1">
                            <a:latin typeface="Cambria Math" panose="02040503050406030204" pitchFamily="18" charset="0"/>
                            <a:cs typeface="Arial" panose="020B0604020202020204" pitchFamily="34" charset="0"/>
                          </a:rPr>
                          <m:t>2</m:t>
                        </m:r>
                      </m:den>
                    </m:f>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cs typeface="Arial" panose="020B0604020202020204" pitchFamily="34" charset="0"/>
                          </a:rPr>
                          <m:t>𝐸</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oMath>
                </a14:m>
                <a:r>
                  <a:rPr lang="fr-CH" dirty="0">
                    <a:latin typeface="Arial" panose="020B0604020202020204" pitchFamily="34" charset="0"/>
                    <a:cs typeface="Arial" panose="020B0604020202020204" pitchFamily="34" charset="0"/>
                  </a:rPr>
                  <a:t>  .</a:t>
                </a:r>
              </a:p>
              <a:p>
                <a:pPr marL="342900" indent="-342900">
                  <a:lnSpc>
                    <a:spcPct val="110000"/>
                  </a:lnSpc>
                  <a:buFont typeface="Arial" panose="020B0604020202020204" pitchFamily="34" charset="0"/>
                  <a:buChar char="•"/>
                </a:pPr>
                <a:r>
                  <a:rPr lang="fr-CH" dirty="0">
                    <a:latin typeface="Arial" panose="020B0604020202020204" pitchFamily="34" charset="0"/>
                    <a:cs typeface="Arial" panose="020B0604020202020204" pitchFamily="34" charset="0"/>
                  </a:rPr>
                  <a:t>Pour la réflexion: </a:t>
                </a:r>
                <a14:m>
                  <m:oMath xmlns:m="http://schemas.openxmlformats.org/officeDocument/2006/math">
                    <m:r>
                      <m:rPr>
                        <m:sty m:val="p"/>
                      </m:rPr>
                      <a:rPr lang="fr-CH">
                        <a:latin typeface="Cambria Math" panose="02040503050406030204" pitchFamily="18" charset="0"/>
                        <a:cs typeface="Arial" panose="020B0604020202020204" pitchFamily="34" charset="0"/>
                      </a:rPr>
                      <m:t>R</m:t>
                    </m:r>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𝐼</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r>
                          <a:rPr lang="fr-CH" i="1">
                            <a:latin typeface="Cambria Math" panose="02040503050406030204" pitchFamily="18" charset="0"/>
                            <a:ea typeface="Cambria Math" panose="02040503050406030204" pitchFamily="18" charset="0"/>
                            <a:cs typeface="Arial" panose="020B0604020202020204" pitchFamily="34" charset="0"/>
                          </a:rPr>
                          <m:t>𝐴</m:t>
                        </m:r>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𝑟</m:t>
                                </m:r>
                              </m:sub>
                            </m:sSub>
                          </m:e>
                        </m:func>
                      </m:num>
                      <m:den>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𝐼</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𝐴</m:t>
                        </m:r>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den>
                    </m:f>
                    <m:r>
                      <a:rPr lang="fr-CH" i="1">
                        <a:latin typeface="Cambria Math" panose="02040503050406030204" pitchFamily="18" charset="0"/>
                        <a:ea typeface="Cambria Math" panose="02040503050406030204" pitchFamily="18" charset="0"/>
                        <a:cs typeface="Arial" panose="020B0604020202020204" pitchFamily="34" charset="0"/>
                      </a:rPr>
                      <m:t>=</m:t>
                    </m:r>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𝑟</m:t>
                                    </m:r>
                                  </m:sub>
                                </m:sSub>
                              </m:num>
                              <m:den>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𝑖</m:t>
                                    </m:r>
                                  </m:sub>
                                </m:sSub>
                              </m:den>
                            </m:f>
                          </m:e>
                        </m:d>
                      </m:e>
                      <m:sup>
                        <m:r>
                          <a:rPr lang="fr-CH" i="1">
                            <a:latin typeface="Cambria Math" panose="02040503050406030204" pitchFamily="18" charset="0"/>
                            <a:ea typeface="Cambria Math" panose="02040503050406030204" pitchFamily="18" charset="0"/>
                            <a:cs typeface="Arial" panose="020B0604020202020204" pitchFamily="34" charset="0"/>
                          </a:rPr>
                          <m:t>2</m:t>
                        </m:r>
                      </m:sup>
                    </m:sSup>
                    <m:r>
                      <a:rPr lang="fr-CH" i="1">
                        <a:latin typeface="Cambria Math" panose="02040503050406030204" pitchFamily="18" charset="0"/>
                        <a:ea typeface="Cambria Math" panose="02040503050406030204" pitchFamily="18" charset="0"/>
                        <a:cs typeface="Arial" panose="020B0604020202020204" pitchFamily="34" charset="0"/>
                      </a:rPr>
                      <m:t>=</m:t>
                    </m:r>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𝑟</m:t>
                        </m:r>
                      </m:e>
                      <m:sup>
                        <m:r>
                          <a:rPr lang="fr-CH" i="1">
                            <a:latin typeface="Cambria Math" panose="02040503050406030204" pitchFamily="18" charset="0"/>
                            <a:ea typeface="Cambria Math" panose="02040503050406030204" pitchFamily="18" charset="0"/>
                            <a:cs typeface="Arial" panose="020B0604020202020204" pitchFamily="34" charset="0"/>
                          </a:rPr>
                          <m:t>2</m:t>
                        </m:r>
                      </m:sup>
                    </m:sSup>
                  </m:oMath>
                </a14:m>
                <a:r>
                  <a:rPr lang="fr-CH" dirty="0">
                    <a:latin typeface="Arial" panose="020B0604020202020204" pitchFamily="34" charset="0"/>
                    <a:cs typeface="Arial" panose="020B0604020202020204" pitchFamily="34" charset="0"/>
                  </a:rPr>
                  <a:t> .</a:t>
                </a:r>
              </a:p>
              <a:p>
                <a:pPr marL="342900" indent="-342900">
                  <a:lnSpc>
                    <a:spcPct val="110000"/>
                  </a:lnSpc>
                  <a:buFont typeface="Arial" panose="020B0604020202020204" pitchFamily="34" charset="0"/>
                  <a:buChar char="•"/>
                </a:pPr>
                <a:r>
                  <a:rPr lang="fr-CH" dirty="0">
                    <a:latin typeface="Arial" panose="020B0604020202020204" pitchFamily="34" charset="0"/>
                    <a:cs typeface="Arial" panose="020B0604020202020204" pitchFamily="34" charset="0"/>
                  </a:rPr>
                  <a:t>Pour la transmission: </a:t>
                </a:r>
                <a14:m>
                  <m:oMath xmlns:m="http://schemas.openxmlformats.org/officeDocument/2006/math">
                    <m:r>
                      <m:rPr>
                        <m:sty m:val="p"/>
                      </m:rPr>
                      <a:rPr lang="fr-CH">
                        <a:latin typeface="Cambria Math" panose="02040503050406030204" pitchFamily="18" charset="0"/>
                        <a:cs typeface="Arial" panose="020B0604020202020204" pitchFamily="34" charset="0"/>
                      </a:rPr>
                      <m:t>T</m:t>
                    </m:r>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𝐼</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𝐴</m:t>
                        </m:r>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func>
                      </m:num>
                      <m:den>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𝐼</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r>
                          <a:rPr lang="fr-CH" i="1">
                            <a:latin typeface="Cambria Math" panose="02040503050406030204" pitchFamily="18" charset="0"/>
                            <a:ea typeface="Cambria Math" panose="02040503050406030204" pitchFamily="18" charset="0"/>
                            <a:cs typeface="Arial" panose="020B0604020202020204" pitchFamily="34" charset="0"/>
                          </a:rPr>
                          <m:t>𝐴</m:t>
                        </m:r>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den>
                    </m:f>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func>
                      </m:num>
                      <m:den>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den>
                    </m:f>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𝑟</m:t>
                                    </m:r>
                                  </m:sub>
                                </m:sSub>
                              </m:num>
                              <m:den>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𝐸</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𝑖</m:t>
                                    </m:r>
                                  </m:sub>
                                </m:sSub>
                              </m:den>
                            </m:f>
                          </m:e>
                        </m:d>
                      </m:e>
                      <m:sup>
                        <m:r>
                          <a:rPr lang="fr-CH" i="1">
                            <a:latin typeface="Cambria Math" panose="02040503050406030204" pitchFamily="18" charset="0"/>
                            <a:ea typeface="Cambria Math" panose="02040503050406030204" pitchFamily="18" charset="0"/>
                            <a:cs typeface="Arial" panose="020B0604020202020204" pitchFamily="34" charset="0"/>
                          </a:rPr>
                          <m:t>2</m:t>
                        </m:r>
                      </m:sup>
                    </m:sSup>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e>
                        </m:func>
                      </m:num>
                      <m:den>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den>
                    </m:f>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𝑡</m:t>
                        </m:r>
                      </m:e>
                      <m:sup>
                        <m:r>
                          <a:rPr lang="fr-CH" i="1">
                            <a:latin typeface="Cambria Math" panose="02040503050406030204" pitchFamily="18" charset="0"/>
                            <a:ea typeface="Cambria Math" panose="02040503050406030204" pitchFamily="18" charset="0"/>
                            <a:cs typeface="Arial" panose="020B0604020202020204" pitchFamily="34" charset="0"/>
                          </a:rPr>
                          <m:t>2</m:t>
                        </m:r>
                      </m:sup>
                    </m:sSup>
                  </m:oMath>
                </a14:m>
                <a:r>
                  <a:rPr lang="fr-CH" dirty="0">
                    <a:latin typeface="Arial" panose="020B0604020202020204" pitchFamily="34" charset="0"/>
                    <a:cs typeface="Arial" panose="020B0604020202020204" pitchFamily="34" charset="0"/>
                  </a:rPr>
                  <a:t> .</a:t>
                </a:r>
              </a:p>
              <a:p>
                <a:pPr marL="342900" indent="-342900">
                  <a:lnSpc>
                    <a:spcPct val="110000"/>
                  </a:lnSpc>
                  <a:buFont typeface="Arial" panose="020B0604020202020204" pitchFamily="34" charset="0"/>
                  <a:buChar char="•"/>
                </a:pPr>
                <a:r>
                  <a:rPr lang="fr-CH" dirty="0">
                    <a:latin typeface="Arial" panose="020B0604020202020204" pitchFamily="34" charset="0"/>
                    <a:cs typeface="Arial" panose="020B0604020202020204" pitchFamily="34" charset="0"/>
                  </a:rPr>
                  <a:t>Conservation de l’énergie: R+T=1</a:t>
                </a:r>
              </a:p>
              <a:p>
                <a:pPr marL="342900" indent="-342900">
                  <a:lnSpc>
                    <a:spcPct val="110000"/>
                  </a:lnSpc>
                  <a:buFont typeface="Arial" panose="020B0604020202020204" pitchFamily="34" charset="0"/>
                  <a:buChar char="•"/>
                </a:pPr>
                <a:r>
                  <a:rPr lang="fr-CH" dirty="0">
                    <a:latin typeface="Arial" panose="020B0604020202020204" pitchFamily="34" charset="0"/>
                    <a:cs typeface="Arial" panose="020B0604020202020204" pitchFamily="34" charset="0"/>
                  </a:rPr>
                  <a:t>En incidence normale: </a:t>
                </a:r>
                <a14:m>
                  <m:oMath xmlns:m="http://schemas.openxmlformats.org/officeDocument/2006/math">
                    <m:r>
                      <m:rPr>
                        <m:sty m:val="p"/>
                      </m:rPr>
                      <a:rPr lang="fr-CH">
                        <a:latin typeface="Cambria Math" panose="02040503050406030204" pitchFamily="18" charset="0"/>
                        <a:cs typeface="Arial" panose="020B0604020202020204" pitchFamily="34" charset="0"/>
                      </a:rPr>
                      <m:t>R</m:t>
                    </m:r>
                    <m:r>
                      <a:rPr lang="fr-CH" i="1">
                        <a:latin typeface="Cambria Math" panose="02040503050406030204" pitchFamily="18" charset="0"/>
                        <a:ea typeface="Cambria Math" panose="02040503050406030204" pitchFamily="18" charset="0"/>
                        <a:cs typeface="Arial" panose="020B0604020202020204" pitchFamily="34" charset="0"/>
                      </a:rPr>
                      <m:t>=</m:t>
                    </m:r>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den>
                            </m:f>
                          </m:e>
                        </m:d>
                      </m:e>
                      <m:sup>
                        <m:r>
                          <a:rPr lang="fr-CH" i="1">
                            <a:latin typeface="Cambria Math" panose="02040503050406030204" pitchFamily="18" charset="0"/>
                            <a:ea typeface="Cambria Math" panose="02040503050406030204" pitchFamily="18" charset="0"/>
                            <a:cs typeface="Arial" panose="020B0604020202020204" pitchFamily="34" charset="0"/>
                          </a:rPr>
                          <m:t>2</m:t>
                        </m:r>
                      </m:sup>
                    </m:sSup>
                  </m:oMath>
                </a14:m>
                <a:r>
                  <a:rPr lang="fr-CH" dirty="0">
                    <a:latin typeface="Arial" panose="020B0604020202020204" pitchFamily="34" charset="0"/>
                    <a:cs typeface="Arial" panose="020B0604020202020204" pitchFamily="34" charset="0"/>
                  </a:rPr>
                  <a:t>, </a:t>
                </a:r>
                <a14:m>
                  <m:oMath xmlns:m="http://schemas.openxmlformats.org/officeDocument/2006/math">
                    <m:r>
                      <m:rPr>
                        <m:sty m:val="p"/>
                      </m:rPr>
                      <a:rPr lang="fr-CH">
                        <a:latin typeface="Cambria Math" panose="02040503050406030204" pitchFamily="18" charset="0"/>
                        <a:cs typeface="Arial" panose="020B0604020202020204" pitchFamily="34" charset="0"/>
                      </a:rPr>
                      <m:t>T</m:t>
                    </m:r>
                    <m:r>
                      <a:rPr lang="fr-CH" i="1">
                        <a:latin typeface="Cambria Math" panose="02040503050406030204" pitchFamily="18" charset="0"/>
                        <a:ea typeface="Cambria Math" panose="02040503050406030204" pitchFamily="18" charset="0"/>
                        <a:cs typeface="Arial" panose="020B0604020202020204" pitchFamily="34" charset="0"/>
                      </a:rPr>
                      <m: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4</m:t>
                            </m:r>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num>
                      <m:den>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d>
                          </m:e>
                          <m:sup>
                            <m:r>
                              <a:rPr lang="fr-CH" i="1">
                                <a:latin typeface="Cambria Math" panose="02040503050406030204" pitchFamily="18" charset="0"/>
                                <a:ea typeface="Cambria Math" panose="02040503050406030204" pitchFamily="18" charset="0"/>
                                <a:cs typeface="Arial" panose="020B0604020202020204" pitchFamily="34" charset="0"/>
                              </a:rPr>
                              <m:t>2</m:t>
                            </m:r>
                          </m:sup>
                        </m:sSup>
                      </m:den>
                    </m:f>
                  </m:oMath>
                </a14:m>
                <a:r>
                  <a:rPr lang="fr-CH" dirty="0">
                    <a:latin typeface="Arial" panose="020B0604020202020204" pitchFamily="34" charset="0"/>
                    <a:cs typeface="Arial" panose="020B0604020202020204" pitchFamily="34" charset="0"/>
                  </a:rPr>
                  <a:t>  .</a:t>
                </a:r>
              </a:p>
              <a:p>
                <a:pPr marL="342900" indent="-342900">
                  <a:lnSpc>
                    <a:spcPct val="110000"/>
                  </a:lnSpc>
                  <a:buFont typeface="Arial" panose="020B0604020202020204" pitchFamily="34" charset="0"/>
                  <a:buChar char="•"/>
                </a:pPr>
                <a:r>
                  <a:rPr lang="fr-CH" dirty="0">
                    <a:latin typeface="Arial" panose="020B0604020202020204" pitchFamily="34" charset="0"/>
                    <a:cs typeface="Arial" panose="020B0604020202020204" pitchFamily="34" charset="0"/>
                  </a:rPr>
                  <a:t>Dans un verre typique: n=1.5, R=0.04</a:t>
                </a:r>
              </a:p>
            </p:txBody>
          </p:sp>
        </mc:Choice>
        <mc:Fallback xmlns="">
          <p:sp>
            <p:nvSpPr>
              <p:cNvPr id="6" name="Rectangle 5">
                <a:extLst>
                  <a:ext uri="{FF2B5EF4-FFF2-40B4-BE49-F238E27FC236}">
                    <a16:creationId xmlns:a16="http://schemas.microsoft.com/office/drawing/2014/main" id="{EFBD3A4C-DDB7-194B-A7BE-3116FE617C06}"/>
                  </a:ext>
                </a:extLst>
              </p:cNvPr>
              <p:cNvSpPr>
                <a:spLocks noRot="1" noChangeAspect="1" noMove="1" noResize="1" noEditPoints="1" noAdjustHandles="1" noChangeArrowheads="1" noChangeShapeType="1" noTextEdit="1"/>
              </p:cNvSpPr>
              <p:nvPr/>
            </p:nvSpPr>
            <p:spPr>
              <a:xfrm>
                <a:off x="0" y="536479"/>
                <a:ext cx="12192000" cy="2729850"/>
              </a:xfrm>
              <a:prstGeom prst="rect">
                <a:avLst/>
              </a:prstGeom>
              <a:blipFill>
                <a:blip r:embed="rId2"/>
                <a:stretch>
                  <a:fillRect l="-312" b="-2778"/>
                </a:stretch>
              </a:blipFill>
            </p:spPr>
            <p:txBody>
              <a:bodyPr/>
              <a:lstStyle/>
              <a:p>
                <a:r>
                  <a:rPr lang="en-US">
                    <a:noFill/>
                  </a:rPr>
                  <a:t> </a:t>
                </a:r>
              </a:p>
            </p:txBody>
          </p:sp>
        </mc:Fallback>
      </mc:AlternateContent>
      <p:pic>
        <p:nvPicPr>
          <p:cNvPr id="39937" name="Picture 1" descr="page14image3924064">
            <a:extLst>
              <a:ext uri="{FF2B5EF4-FFF2-40B4-BE49-F238E27FC236}">
                <a16:creationId xmlns:a16="http://schemas.microsoft.com/office/drawing/2014/main" id="{B88F3BFE-1717-AB4E-A4EE-881163BC18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35" t="3898"/>
          <a:stretch/>
        </p:blipFill>
        <p:spPr bwMode="auto">
          <a:xfrm>
            <a:off x="8534400" y="20582"/>
            <a:ext cx="3657600" cy="31986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Chart 3">
            <a:extLst>
              <a:ext uri="{FF2B5EF4-FFF2-40B4-BE49-F238E27FC236}">
                <a16:creationId xmlns:a16="http://schemas.microsoft.com/office/drawing/2014/main" id="{107A9E6C-1D61-3847-BFBB-2BAE4726527F}"/>
              </a:ext>
            </a:extLst>
          </p:cNvPr>
          <p:cNvGraphicFramePr>
            <a:graphicFrameLocks/>
          </p:cNvGraphicFramePr>
          <p:nvPr>
            <p:extLst>
              <p:ext uri="{D42A27DB-BD31-4B8C-83A1-F6EECF244321}">
                <p14:modId xmlns:p14="http://schemas.microsoft.com/office/powerpoint/2010/main" val="3192029100"/>
              </p:ext>
            </p:extLst>
          </p:nvPr>
        </p:nvGraphicFramePr>
        <p:xfrm>
          <a:off x="0" y="3266329"/>
          <a:ext cx="5715000" cy="35916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4">
            <a:extLst>
              <a:ext uri="{FF2B5EF4-FFF2-40B4-BE49-F238E27FC236}">
                <a16:creationId xmlns:a16="http://schemas.microsoft.com/office/drawing/2014/main" id="{9757A16D-2482-C045-B354-59290309A165}"/>
              </a:ext>
            </a:extLst>
          </p:cNvPr>
          <p:cNvGraphicFramePr>
            <a:graphicFrameLocks/>
          </p:cNvGraphicFramePr>
          <p:nvPr>
            <p:extLst>
              <p:ext uri="{D42A27DB-BD31-4B8C-83A1-F6EECF244321}">
                <p14:modId xmlns:p14="http://schemas.microsoft.com/office/powerpoint/2010/main" val="1071012641"/>
              </p:ext>
            </p:extLst>
          </p:nvPr>
        </p:nvGraphicFramePr>
        <p:xfrm>
          <a:off x="6324600" y="3266329"/>
          <a:ext cx="5666153" cy="359167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26588559"/>
      </p:ext>
    </p:extLst>
  </p:cSld>
  <p:clrMapOvr>
    <a:masterClrMapping/>
  </p:clrMapOvr>
  <mc:AlternateContent xmlns:mc="http://schemas.openxmlformats.org/markup-compatibility/2006" xmlns:p14="http://schemas.microsoft.com/office/powerpoint/2010/main">
    <mc:Choice Requires="p14">
      <p:transition spd="slow" p14:dur="2000" advTm="272837"/>
    </mc:Choice>
    <mc:Fallback xmlns="">
      <p:transition spd="slow" advTm="27283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7"/>
          <p:cNvSpPr txBox="1">
            <a:spLocks noChangeArrowheads="1"/>
          </p:cNvSpPr>
          <p:nvPr/>
        </p:nvSpPr>
        <p:spPr bwMode="auto">
          <a:xfrm>
            <a:off x="0" y="5500"/>
            <a:ext cx="591603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CH" sz="3600"/>
              <a:t>Réflexion par des interfaces diélectriques</a:t>
            </a:r>
            <a:endParaRPr lang="fr-CH" sz="3600" baseline="-25000"/>
          </a:p>
        </p:txBody>
      </p:sp>
      <p:pic>
        <p:nvPicPr>
          <p:cNvPr id="11267" name="Picture 18" descr="Picnonglarg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5326" y="3449564"/>
            <a:ext cx="2855053" cy="3408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8" name="Picture 20" descr="reflected_cabinet_IMG_5485-thum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9675" y="1"/>
            <a:ext cx="2572325" cy="3408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3">
            <a:extLst>
              <a:ext uri="{FF2B5EF4-FFF2-40B4-BE49-F238E27FC236}">
                <a16:creationId xmlns:a16="http://schemas.microsoft.com/office/drawing/2014/main" id="{1D8D5FBF-FBAB-CF43-82D0-A64AB9CCC456}"/>
              </a:ext>
            </a:extLst>
          </p:cNvPr>
          <p:cNvPicPr>
            <a:picLocks noChangeAspect="1"/>
          </p:cNvPicPr>
          <p:nvPr/>
        </p:nvPicPr>
        <p:blipFill rotWithShape="1">
          <a:blip r:embed="rId4">
            <a:extLst>
              <a:ext uri="{28A0092B-C50C-407E-A947-70E740481C1C}">
                <a14:useLocalDpi xmlns:a14="http://schemas.microsoft.com/office/drawing/2010/main" val="0"/>
              </a:ext>
            </a:extLst>
          </a:blip>
          <a:srcRect l="6556" t="1256" r="53113" b="7557"/>
          <a:stretch/>
        </p:blipFill>
        <p:spPr bwMode="auto">
          <a:xfrm>
            <a:off x="5941979" y="0"/>
            <a:ext cx="3393347" cy="4495800"/>
          </a:xfrm>
          <a:prstGeom prst="rect">
            <a:avLst/>
          </a:prstGeom>
          <a:noFill/>
          <a:ln w="9525">
            <a:noFill/>
            <a:miter lim="800000"/>
            <a:headEnd/>
            <a:tailEnd/>
          </a:ln>
        </p:spPr>
      </p:pic>
      <p:pic>
        <p:nvPicPr>
          <p:cNvPr id="7" name="Picture 6">
            <a:extLst>
              <a:ext uri="{FF2B5EF4-FFF2-40B4-BE49-F238E27FC236}">
                <a16:creationId xmlns:a16="http://schemas.microsoft.com/office/drawing/2014/main" id="{1E754C79-3F7D-3A42-8FF4-DC622483B6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91" t="3439" r="2361" b="24379"/>
          <a:stretch/>
        </p:blipFill>
        <p:spPr>
          <a:xfrm>
            <a:off x="0" y="4090481"/>
            <a:ext cx="6477000" cy="2743200"/>
          </a:xfrm>
          <a:prstGeom prst="rect">
            <a:avLst/>
          </a:prstGeom>
        </p:spPr>
      </p:pic>
      <p:sp>
        <p:nvSpPr>
          <p:cNvPr id="3" name="Rectangle 2">
            <a:extLst>
              <a:ext uri="{FF2B5EF4-FFF2-40B4-BE49-F238E27FC236}">
                <a16:creationId xmlns:a16="http://schemas.microsoft.com/office/drawing/2014/main" id="{FCBA279A-A7D1-EC40-AEF2-7EF2173DFECA}"/>
              </a:ext>
            </a:extLst>
          </p:cNvPr>
          <p:cNvSpPr/>
          <p:nvPr/>
        </p:nvSpPr>
        <p:spPr>
          <a:xfrm>
            <a:off x="0" y="1205829"/>
            <a:ext cx="5486401" cy="2810962"/>
          </a:xfrm>
          <a:prstGeom prst="rect">
            <a:avLst/>
          </a:prstGeom>
        </p:spPr>
        <p:txBody>
          <a:bodyPr wrap="square">
            <a:spAutoFit/>
          </a:bodyPr>
          <a:lstStyle/>
          <a:p>
            <a:pPr marL="285750" indent="-285750" eaLnBrk="1" hangingPunct="1">
              <a:lnSpc>
                <a:spcPct val="110000"/>
              </a:lnSpc>
              <a:buFont typeface="Arial" panose="020B0604020202020204" pitchFamily="34" charset="0"/>
              <a:buChar char="•"/>
            </a:pPr>
            <a:r>
              <a:rPr lang="fr-CH"/>
              <a:t>Réflexion dans un cadre en verre ... ou à travers d’une vitre (à droite)</a:t>
            </a:r>
          </a:p>
          <a:p>
            <a:pPr marL="285750" indent="-285750" eaLnBrk="1" hangingPunct="1">
              <a:lnSpc>
                <a:spcPct val="110000"/>
              </a:lnSpc>
              <a:buFont typeface="Arial" panose="020B0604020202020204" pitchFamily="34" charset="0"/>
              <a:buChar char="•"/>
            </a:pPr>
            <a:r>
              <a:rPr lang="fr-CH"/>
              <a:t>Des objectifs de haute qualité d'appareils-photo ou des microscopes, contiennent des dizaines d'interfaces! Une perte de 4% par interface devient une perte de 70% de la lumière après 30 interfaces (15 éléments optiques, comme dans les deux exemples ici)</a:t>
            </a:r>
          </a:p>
          <a:p>
            <a:pPr marL="285750" indent="-285750" eaLnBrk="1" hangingPunct="1">
              <a:lnSpc>
                <a:spcPct val="110000"/>
              </a:lnSpc>
              <a:buFont typeface="Arial" panose="020B0604020202020204" pitchFamily="34" charset="0"/>
              <a:buChar char="•"/>
            </a:pPr>
            <a:r>
              <a:rPr lang="fr-CH"/>
              <a:t>Contre cette perte: des couches antireflets (ch.7)</a:t>
            </a:r>
          </a:p>
        </p:txBody>
      </p:sp>
    </p:spTree>
    <p:extLst>
      <p:ext uri="{BB962C8B-B14F-4D97-AF65-F5344CB8AC3E}">
        <p14:creationId xmlns:p14="http://schemas.microsoft.com/office/powerpoint/2010/main" val="698836050"/>
      </p:ext>
    </p:extLst>
  </p:cSld>
  <p:clrMapOvr>
    <a:masterClrMapping/>
  </p:clrMapOvr>
  <mc:AlternateContent xmlns:mc="http://schemas.openxmlformats.org/markup-compatibility/2006" xmlns:p14="http://schemas.microsoft.com/office/powerpoint/2010/main">
    <mc:Choice Requires="p14">
      <p:transition spd="slow" p14:dur="2000" advTm="120938"/>
    </mc:Choice>
    <mc:Fallback xmlns="">
      <p:transition spd="slow" advTm="12093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ED9F17B5-A155-0638-230D-862B03A9EA66}"/>
              </a:ext>
            </a:extLst>
          </p:cNvPr>
          <p:cNvGrpSpPr/>
          <p:nvPr/>
        </p:nvGrpSpPr>
        <p:grpSpPr>
          <a:xfrm>
            <a:off x="9151558" y="3429000"/>
            <a:ext cx="3040442" cy="3352801"/>
            <a:chOff x="8153400" y="2412326"/>
            <a:chExt cx="3962400" cy="4369476"/>
          </a:xfrm>
        </p:grpSpPr>
        <p:pic>
          <p:nvPicPr>
            <p:cNvPr id="4" name="Picture 13">
              <a:extLst>
                <a:ext uri="{FF2B5EF4-FFF2-40B4-BE49-F238E27FC236}">
                  <a16:creationId xmlns:a16="http://schemas.microsoft.com/office/drawing/2014/main" id="{D92ECD65-64CB-4A3C-D39E-374BF071D771}"/>
                </a:ext>
              </a:extLst>
            </p:cNvPr>
            <p:cNvPicPr/>
            <p:nvPr/>
          </p:nvPicPr>
          <p:blipFill rotWithShape="1">
            <a:blip r:embed="rId2">
              <a:extLst>
                <a:ext uri="{28A0092B-C50C-407E-A947-70E740481C1C}">
                  <a14:useLocalDpi xmlns:a14="http://schemas.microsoft.com/office/drawing/2010/main" val="0"/>
                </a:ext>
              </a:extLst>
            </a:blip>
            <a:srcRect l="9645" t="40508" r="1705" b="20614"/>
            <a:stretch/>
          </p:blipFill>
          <p:spPr bwMode="auto">
            <a:xfrm>
              <a:off x="8153400" y="2412326"/>
              <a:ext cx="3962400" cy="4369476"/>
            </a:xfrm>
            <a:prstGeom prst="rect">
              <a:avLst/>
            </a:prstGeom>
            <a:noFill/>
            <a:ln>
              <a:noFill/>
            </a:ln>
          </p:spPr>
        </p:pic>
        <p:sp>
          <p:nvSpPr>
            <p:cNvPr id="5" name="Rectangle 4">
              <a:extLst>
                <a:ext uri="{FF2B5EF4-FFF2-40B4-BE49-F238E27FC236}">
                  <a16:creationId xmlns:a16="http://schemas.microsoft.com/office/drawing/2014/main" id="{2A9BF99D-7B19-301C-3753-79ADFFB7F1A5}"/>
                </a:ext>
              </a:extLst>
            </p:cNvPr>
            <p:cNvSpPr/>
            <p:nvPr/>
          </p:nvSpPr>
          <p:spPr>
            <a:xfrm>
              <a:off x="9631205" y="4114800"/>
              <a:ext cx="200552" cy="240663"/>
            </a:xfrm>
            <a:prstGeom prst="rect">
              <a:avLst/>
            </a:prstGeom>
            <a:solidFill>
              <a:schemeClr val="bg1"/>
            </a:solidFill>
          </p:spPr>
          <p:txBody>
            <a:bodyPr wrap="none" lIns="0" tIns="0" rIns="0" bIns="0">
              <a:spAutoFit/>
            </a:bodyPr>
            <a:lstStyle/>
            <a:p>
              <a:r>
                <a:rPr lang="fr-CH" sz="1200" dirty="0" err="1">
                  <a:latin typeface="Symbol" pitchFamily="2" charset="2"/>
                  <a:cs typeface="Arial" panose="020B0604020202020204" pitchFamily="34" charset="0"/>
                </a:rPr>
                <a:t>q</a:t>
              </a:r>
              <a:r>
                <a:rPr lang="fr-CH" sz="1200" baseline="-25000" dirty="0" err="1">
                  <a:latin typeface="Arial" panose="020B0604020202020204" pitchFamily="34" charset="0"/>
                  <a:cs typeface="Arial" panose="020B0604020202020204" pitchFamily="34" charset="0"/>
                </a:rPr>
                <a:t>C</a:t>
              </a:r>
              <a:endParaRPr lang="fr-CH" sz="1200" dirty="0"/>
            </a:p>
          </p:txBody>
        </p:sp>
        <p:sp>
          <p:nvSpPr>
            <p:cNvPr id="8" name="Rectangle 7">
              <a:extLst>
                <a:ext uri="{FF2B5EF4-FFF2-40B4-BE49-F238E27FC236}">
                  <a16:creationId xmlns:a16="http://schemas.microsoft.com/office/drawing/2014/main" id="{5B1654D9-5A81-1A6D-6B0E-A93C71037CB1}"/>
                </a:ext>
              </a:extLst>
            </p:cNvPr>
            <p:cNvSpPr/>
            <p:nvPr/>
          </p:nvSpPr>
          <p:spPr>
            <a:xfrm>
              <a:off x="9732876" y="6337756"/>
              <a:ext cx="200552" cy="240663"/>
            </a:xfrm>
            <a:prstGeom prst="rect">
              <a:avLst/>
            </a:prstGeom>
            <a:solidFill>
              <a:schemeClr val="bg1"/>
            </a:solidFill>
          </p:spPr>
          <p:txBody>
            <a:bodyPr wrap="none" lIns="0" tIns="0" rIns="0" bIns="0">
              <a:spAutoFit/>
            </a:bodyPr>
            <a:lstStyle/>
            <a:p>
              <a:r>
                <a:rPr lang="fr-CH" sz="1200" dirty="0" err="1">
                  <a:latin typeface="Symbol" pitchFamily="2" charset="2"/>
                  <a:cs typeface="Arial" panose="020B0604020202020204" pitchFamily="34" charset="0"/>
                </a:rPr>
                <a:t>q</a:t>
              </a:r>
              <a:r>
                <a:rPr lang="fr-CH" sz="1200" baseline="-25000" dirty="0" err="1">
                  <a:latin typeface="Arial" panose="020B0604020202020204" pitchFamily="34" charset="0"/>
                  <a:cs typeface="Arial" panose="020B0604020202020204" pitchFamily="34" charset="0"/>
                </a:rPr>
                <a:t>C</a:t>
              </a:r>
              <a:endParaRPr lang="fr-CH" sz="1200" dirty="0"/>
            </a:p>
          </p:txBody>
        </p:sp>
      </p:grpSp>
      <p:pic>
        <p:nvPicPr>
          <p:cNvPr id="20" name="Picture 19" descr="Fig 2-24">
            <a:extLst>
              <a:ext uri="{FF2B5EF4-FFF2-40B4-BE49-F238E27FC236}">
                <a16:creationId xmlns:a16="http://schemas.microsoft.com/office/drawing/2014/main" id="{C3D9DD9B-0D76-7144-8628-C6A20CD479F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4419601"/>
            <a:ext cx="4564911" cy="2438399"/>
          </a:xfrm>
          <a:prstGeom prst="rect">
            <a:avLst/>
          </a:prstGeom>
          <a:noFill/>
          <a:ln>
            <a:noFill/>
          </a:ln>
        </p:spPr>
      </p:pic>
      <p:sp>
        <p:nvSpPr>
          <p:cNvPr id="12" name="Text Box 8">
            <a:extLst>
              <a:ext uri="{FF2B5EF4-FFF2-40B4-BE49-F238E27FC236}">
                <a16:creationId xmlns:a16="http://schemas.microsoft.com/office/drawing/2014/main" id="{9EECDCDC-6E0E-544A-AAEB-C38F6F41501B}"/>
              </a:ext>
            </a:extLst>
          </p:cNvPr>
          <p:cNvSpPr txBox="1">
            <a:spLocks noChangeArrowheads="1"/>
          </p:cNvSpPr>
          <p:nvPr/>
        </p:nvSpPr>
        <p:spPr bwMode="auto">
          <a:xfrm>
            <a:off x="0" y="-14598"/>
            <a:ext cx="12192000" cy="646331"/>
          </a:xfrm>
          <a:prstGeom prst="rect">
            <a:avLst/>
          </a:prstGeom>
          <a:noFill/>
          <a:ln w="9525">
            <a:noFill/>
            <a:miter lim="800000"/>
            <a:headEnd/>
            <a:tailEnd/>
          </a:ln>
        </p:spPr>
        <p:txBody>
          <a:bodyPr wrap="square">
            <a:spAutoFit/>
          </a:bodyPr>
          <a:lstStyle/>
          <a:p>
            <a:pPr algn="ctr"/>
            <a:r>
              <a:rPr lang="fr-CH" sz="3600"/>
              <a:t>La réflexion interne totale (TIR)</a:t>
            </a:r>
            <a:endParaRPr lang="fr-CH" sz="3600" baseline="-2500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EFBD3A4C-DDB7-194B-A7BE-3116FE617C06}"/>
                  </a:ext>
                </a:extLst>
              </p:cNvPr>
              <p:cNvSpPr/>
              <p:nvPr/>
            </p:nvSpPr>
            <p:spPr>
              <a:xfrm>
                <a:off x="0" y="631733"/>
                <a:ext cx="12192000" cy="3774367"/>
              </a:xfrm>
              <a:prstGeom prst="rect">
                <a:avLst/>
              </a:prstGeom>
            </p:spPr>
            <p:txBody>
              <a:bodyPr wrap="square">
                <a:spAutoFit/>
              </a:bodyPr>
              <a:lstStyle/>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L’onde transmise par l’interface est: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d>
                      <m:dPr>
                        <m:ctrlPr>
                          <a:rPr lang="fr-CH" i="1">
                            <a:latin typeface="Cambria Math" panose="02040503050406030204" pitchFamily="18" charset="0"/>
                            <a:ea typeface="Cambria Math" panose="02040503050406030204" pitchFamily="18" charset="0"/>
                            <a:cs typeface="Arial" panose="020B0604020202020204" pitchFamily="34" charset="0"/>
                          </a:rPr>
                        </m:ctrlPr>
                      </m:dPr>
                      <m:e>
                        <m:r>
                          <a:rPr lang="fr-CH" b="1" i="1">
                            <a:latin typeface="Cambria Math" panose="02040503050406030204" pitchFamily="18" charset="0"/>
                            <a:ea typeface="Cambria Math" panose="02040503050406030204" pitchFamily="18" charset="0"/>
                            <a:cs typeface="Arial" panose="020B0604020202020204" pitchFamily="34" charset="0"/>
                          </a:rPr>
                          <m:t>𝒓</m:t>
                        </m:r>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𝑡</m:t>
                        </m:r>
                      </m:e>
                    </m:d>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𝑡</m:t>
                        </m:r>
                      </m:sub>
                    </m:sSub>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𝑒</m:t>
                        </m:r>
                      </m:e>
                      <m:sup>
                        <m:r>
                          <a:rPr lang="fr-CH" i="1">
                            <a:latin typeface="Cambria Math" panose="02040503050406030204" pitchFamily="18" charset="0"/>
                            <a:ea typeface="Cambria Math" panose="02040503050406030204" pitchFamily="18" charset="0"/>
                            <a:cs typeface="Arial" panose="020B0604020202020204" pitchFamily="34" charset="0"/>
                          </a:rPr>
                          <m:t>𝑖</m:t>
                        </m:r>
                        <m:d>
                          <m:dPr>
                            <m:ctrlPr>
                              <a:rPr lang="fr-CH" i="1">
                                <a:latin typeface="Cambria Math" panose="02040503050406030204" pitchFamily="18" charset="0"/>
                                <a:ea typeface="Cambria Math" panose="02040503050406030204" pitchFamily="18" charset="0"/>
                                <a:cs typeface="Arial" panose="020B0604020202020204" pitchFamily="34" charset="0"/>
                              </a:rPr>
                            </m:ctrlPr>
                          </m:dPr>
                          <m:e>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𝒌</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m:t>
                            </m:r>
                            <m:r>
                              <a:rPr lang="fr-CH" b="1" i="1">
                                <a:latin typeface="Cambria Math" panose="02040503050406030204" pitchFamily="18" charset="0"/>
                                <a:ea typeface="Cambria Math" panose="02040503050406030204" pitchFamily="18" charset="0"/>
                                <a:cs typeface="Arial" panose="020B0604020202020204" pitchFamily="34" charset="0"/>
                              </a:rPr>
                              <m:t>𝒓</m:t>
                            </m:r>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r>
                              <a:rPr lang="fr-CH" i="1">
                                <a:latin typeface="Cambria Math" panose="02040503050406030204" pitchFamily="18" charset="0"/>
                                <a:ea typeface="Cambria Math" panose="02040503050406030204" pitchFamily="18" charset="0"/>
                                <a:cs typeface="Arial" panose="020B0604020202020204" pitchFamily="34" charset="0"/>
                              </a:rPr>
                              <m:t>𝑡</m:t>
                            </m:r>
                          </m:e>
                        </m:d>
                      </m:sup>
                    </m:sSup>
                  </m:oMath>
                </a14:m>
                <a:endParaRPr lang="fr-CH"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Nous pouvons décomposer </a:t>
                </a:r>
                <a:r>
                  <a:rPr lang="fr-CH" b="1" i="1" dirty="0" err="1">
                    <a:latin typeface="Arial" panose="020B0604020202020204" pitchFamily="34" charset="0"/>
                    <a:cs typeface="Arial" panose="020B0604020202020204" pitchFamily="34" charset="0"/>
                  </a:rPr>
                  <a:t>k</a:t>
                </a:r>
                <a:r>
                  <a:rPr lang="fr-CH" baseline="-25000" dirty="0" err="1">
                    <a:latin typeface="Arial" panose="020B0604020202020204" pitchFamily="34" charset="0"/>
                    <a:cs typeface="Arial" panose="020B0604020202020204" pitchFamily="34" charset="0"/>
                  </a:rPr>
                  <a:t>t</a:t>
                </a:r>
                <a:r>
                  <a:rPr lang="fr-CH" dirty="0">
                    <a:latin typeface="Arial" panose="020B0604020202020204" pitchFamily="34" charset="0"/>
                    <a:cs typeface="Arial" panose="020B0604020202020204" pitchFamily="34" charset="0"/>
                  </a:rPr>
                  <a:t> dans l'exponentiel (on prend </a:t>
                </a:r>
                <a:r>
                  <a:rPr lang="fr-CH" i="1" dirty="0">
                    <a:latin typeface="Arial" panose="020B0604020202020204" pitchFamily="34" charset="0"/>
                    <a:cs typeface="Arial" panose="020B0604020202020204" pitchFamily="34" charset="0"/>
                  </a:rPr>
                  <a:t>x</a:t>
                </a:r>
                <a:r>
                  <a:rPr lang="fr-CH" dirty="0">
                    <a:latin typeface="Arial" panose="020B0604020202020204" pitchFamily="34" charset="0"/>
                    <a:cs typeface="Arial" panose="020B0604020202020204" pitchFamily="34" charset="0"/>
                  </a:rPr>
                  <a:t>=0): </a:t>
                </a:r>
              </a:p>
              <a:p>
                <a:pPr>
                  <a:lnSpc>
                    <a:spcPct val="120000"/>
                  </a:lnSpc>
                </a:pPr>
                <a:r>
                  <a:rPr lang="fr-CH" dirty="0">
                    <a:latin typeface="Arial" panose="020B0604020202020204" pitchFamily="34" charset="0"/>
                    <a:cs typeface="Arial" panose="020B0604020202020204" pitchFamily="34" charset="0"/>
                  </a:rPr>
                  <a:t>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𝒌</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
                      <a:rPr lang="fr-CH" i="1">
                        <a:latin typeface="Cambria Math" panose="02040503050406030204" pitchFamily="18" charset="0"/>
                        <a:ea typeface="Cambria Math" panose="02040503050406030204" pitchFamily="18" charset="0"/>
                        <a:cs typeface="Arial" panose="020B0604020202020204" pitchFamily="34" charset="0"/>
                      </a:rPr>
                      <m:t>∙</m:t>
                    </m:r>
                    <m:r>
                      <a:rPr lang="fr-CH" b="1" i="1">
                        <a:latin typeface="Cambria Math" panose="02040503050406030204" pitchFamily="18" charset="0"/>
                        <a:ea typeface="Cambria Math" panose="02040503050406030204" pitchFamily="18" charset="0"/>
                        <a:cs typeface="Arial" panose="020B0604020202020204" pitchFamily="34" charset="0"/>
                      </a:rPr>
                      <m:t>𝒓</m:t>
                    </m:r>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𝑘</m:t>
                        </m:r>
                      </m:e>
                      <m:sub>
                        <m:r>
                          <a:rPr lang="fr-CH" b="0" i="1" smtClean="0">
                            <a:latin typeface="Cambria Math" panose="02040503050406030204" pitchFamily="18" charset="0"/>
                            <a:ea typeface="Cambria Math" panose="02040503050406030204" pitchFamily="18" charset="0"/>
                            <a:cs typeface="Arial" panose="020B0604020202020204" pitchFamily="34" charset="0"/>
                          </a:rPr>
                          <m:t>𝑧</m:t>
                        </m:r>
                      </m:sub>
                    </m:sSub>
                    <m:r>
                      <a:rPr lang="fr-CH" b="0" i="1" smtClean="0">
                        <a:latin typeface="Cambria Math" panose="02040503050406030204" pitchFamily="18" charset="0"/>
                        <a:ea typeface="Cambria Math" panose="02040503050406030204" pitchFamily="18" charset="0"/>
                        <a:cs typeface="Arial" panose="020B0604020202020204" pitchFamily="34" charset="0"/>
                      </a:rPr>
                      <m:t>𝑧</m:t>
                    </m:r>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𝑘</m:t>
                        </m:r>
                      </m:e>
                      <m:sub>
                        <m:r>
                          <a:rPr lang="fr-CH" i="1">
                            <a:latin typeface="Cambria Math" panose="02040503050406030204" pitchFamily="18" charset="0"/>
                            <a:ea typeface="Cambria Math" panose="02040503050406030204" pitchFamily="18" charset="0"/>
                            <a:cs typeface="Arial" panose="020B0604020202020204" pitchFamily="34" charset="0"/>
                          </a:rPr>
                          <m:t>𝑦</m:t>
                        </m:r>
                      </m:sub>
                    </m:sSub>
                    <m:r>
                      <a:rPr lang="fr-CH" i="1">
                        <a:latin typeface="Cambria Math" panose="02040503050406030204" pitchFamily="18" charset="0"/>
                        <a:ea typeface="Cambria Math" panose="02040503050406030204" pitchFamily="18" charset="0"/>
                        <a:cs typeface="Arial" panose="020B0604020202020204" pitchFamily="34" charset="0"/>
                      </a:rPr>
                      <m:t>𝑦</m:t>
                    </m:r>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𝑘</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b="0" i="1" smtClean="0">
                                <a:latin typeface="Cambria Math" panose="02040503050406030204" pitchFamily="18" charset="0"/>
                                <a:ea typeface="Cambria Math" panose="02040503050406030204" pitchFamily="18" charset="0"/>
                                <a:cs typeface="Arial" panose="020B0604020202020204" pitchFamily="34" charset="0"/>
                              </a:rPr>
                              <m:t>𝑡</m:t>
                            </m:r>
                          </m:sub>
                        </m:sSub>
                      </m:e>
                    </m:func>
                    <m:r>
                      <a:rPr lang="fr-CH" i="1">
                        <a:latin typeface="Cambria Math" panose="02040503050406030204" pitchFamily="18" charset="0"/>
                        <a:ea typeface="Cambria Math" panose="02040503050406030204" pitchFamily="18" charset="0"/>
                        <a:cs typeface="Arial" panose="020B0604020202020204" pitchFamily="34" charset="0"/>
                      </a:rPr>
                      <m:t>𝑧</m:t>
                    </m:r>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𝑘</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func>
                      <m:funcPr>
                        <m:ctrlPr>
                          <a:rPr lang="fr-CH" i="1" smtClean="0">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i="0" smtClean="0">
                            <a:latin typeface="Cambria Math" panose="02040503050406030204" pitchFamily="18" charset="0"/>
                            <a:ea typeface="Cambria Math" panose="02040503050406030204" pitchFamily="18" charset="0"/>
                            <a:cs typeface="Arial" panose="020B0604020202020204" pitchFamily="34" charset="0"/>
                          </a:rPr>
                          <m:t>cos</m:t>
                        </m:r>
                      </m:fName>
                      <m:e>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b="0" i="1" smtClean="0">
                                <a:latin typeface="Cambria Math" panose="02040503050406030204" pitchFamily="18" charset="0"/>
                                <a:ea typeface="Cambria Math" panose="02040503050406030204" pitchFamily="18" charset="0"/>
                                <a:cs typeface="Arial" panose="020B0604020202020204" pitchFamily="34" charset="0"/>
                              </a:rPr>
                              <m:t>𝑡</m:t>
                            </m:r>
                          </m:sub>
                        </m:sSub>
                      </m:e>
                    </m:func>
                    <m:r>
                      <a:rPr lang="fr-CH" i="1">
                        <a:latin typeface="Cambria Math" panose="02040503050406030204" pitchFamily="18" charset="0"/>
                        <a:ea typeface="Cambria Math" panose="02040503050406030204" pitchFamily="18" charset="0"/>
                        <a:cs typeface="Arial" panose="020B0604020202020204" pitchFamily="34" charset="0"/>
                      </a:rPr>
                      <m:t>𝑦</m:t>
                    </m:r>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𝑘</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r>
                      <a:rPr lang="fr-CH" b="0" i="1" smtClean="0">
                        <a:latin typeface="Cambria Math" panose="02040503050406030204" pitchFamily="18" charset="0"/>
                        <a:ea typeface="Cambria Math" panose="02040503050406030204" pitchFamily="18" charset="0"/>
                        <a:cs typeface="Arial" panose="020B0604020202020204" pitchFamily="34" charset="0"/>
                      </a:rPr>
                      <m:t>𝑧</m:t>
                    </m:r>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𝑘</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ad>
                      <m:radPr>
                        <m:degHide m:val="on"/>
                        <m:ctrlPr>
                          <a:rPr lang="fr-CH" i="1">
                            <a:latin typeface="Cambria Math" panose="02040503050406030204" pitchFamily="18" charset="0"/>
                            <a:ea typeface="Cambria Math" panose="02040503050406030204" pitchFamily="18" charset="0"/>
                            <a:cs typeface="Arial" panose="020B0604020202020204" pitchFamily="34" charset="0"/>
                          </a:rPr>
                        </m:ctrlPr>
                      </m:radPr>
                      <m:deg/>
                      <m:e>
                        <m:r>
                          <a:rPr lang="fr-CH" i="1">
                            <a:latin typeface="Cambria Math" panose="02040503050406030204" pitchFamily="18" charset="0"/>
                            <a:ea typeface="Cambria Math" panose="02040503050406030204" pitchFamily="18" charset="0"/>
                            <a:cs typeface="Arial" panose="020B0604020202020204" pitchFamily="34" charset="0"/>
                          </a:rPr>
                          <m:t>1−</m:t>
                        </m:r>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e>
                            </m:d>
                          </m:e>
                          <m:sup>
                            <m:r>
                              <a:rPr lang="fr-CH" i="1">
                                <a:latin typeface="Cambria Math" panose="02040503050406030204" pitchFamily="18" charset="0"/>
                                <a:ea typeface="Cambria Math" panose="02040503050406030204" pitchFamily="18" charset="0"/>
                                <a:cs typeface="Arial" panose="020B0604020202020204" pitchFamily="34" charset="0"/>
                              </a:rPr>
                              <m:t>2</m:t>
                            </m:r>
                          </m:sup>
                        </m:sSup>
                      </m:e>
                    </m:rad>
                    <m:r>
                      <a:rPr lang="fr-CH" i="1">
                        <a:latin typeface="Cambria Math" panose="02040503050406030204" pitchFamily="18" charset="0"/>
                        <a:ea typeface="Cambria Math" panose="02040503050406030204" pitchFamily="18" charset="0"/>
                        <a:cs typeface="Arial" panose="020B0604020202020204" pitchFamily="34" charset="0"/>
                      </a:rPr>
                      <m:t>𝑦</m:t>
                    </m:r>
                  </m:oMath>
                </a14:m>
                <a:endParaRPr lang="fr-CH"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Dans le cas où </a:t>
                </a:r>
                <a:r>
                  <a:rPr lang="fr-CH" i="1" dirty="0">
                    <a:latin typeface="Arial" panose="020B0604020202020204" pitchFamily="34" charset="0"/>
                    <a:cs typeface="Arial" panose="020B0604020202020204" pitchFamily="34" charset="0"/>
                  </a:rPr>
                  <a:t>n</a:t>
                </a:r>
                <a:r>
                  <a:rPr lang="fr-CH" baseline="-25000" dirty="0">
                    <a:latin typeface="Arial" panose="020B0604020202020204" pitchFamily="34" charset="0"/>
                    <a:cs typeface="Arial" panose="020B0604020202020204" pitchFamily="34" charset="0"/>
                  </a:rPr>
                  <a:t>t</a:t>
                </a:r>
                <a:r>
                  <a:rPr lang="fr-CH" dirty="0">
                    <a:latin typeface="Arial" panose="020B0604020202020204" pitchFamily="34" charset="0"/>
                    <a:cs typeface="Arial" panose="020B0604020202020204" pitchFamily="34" charset="0"/>
                  </a:rPr>
                  <a:t> &lt; </a:t>
                </a:r>
                <a:r>
                  <a:rPr lang="fr-CH" i="1" dirty="0">
                    <a:latin typeface="Arial" panose="020B0604020202020204" pitchFamily="34" charset="0"/>
                    <a:cs typeface="Arial" panose="020B0604020202020204" pitchFamily="34" charset="0"/>
                  </a:rPr>
                  <a:t>n</a:t>
                </a:r>
                <a:r>
                  <a:rPr lang="fr-CH" baseline="-25000" dirty="0">
                    <a:latin typeface="Arial" panose="020B0604020202020204" pitchFamily="34" charset="0"/>
                    <a:cs typeface="Arial" panose="020B0604020202020204" pitchFamily="34" charset="0"/>
                  </a:rPr>
                  <a:t>i</a:t>
                </a:r>
                <a:r>
                  <a:rPr lang="fr-CH" dirty="0">
                    <a:latin typeface="Arial" panose="020B0604020202020204" pitchFamily="34" charset="0"/>
                    <a:cs typeface="Arial" panose="020B0604020202020204" pitchFamily="34" charset="0"/>
                  </a:rPr>
                  <a:t> , si: </a:t>
                </a:r>
                <a14:m>
                  <m:oMath xmlns:m="http://schemas.openxmlformats.org/officeDocument/2006/math">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r>
                      <a:rPr lang="fr-CH" i="1">
                        <a:latin typeface="Cambria Math" panose="02040503050406030204" pitchFamily="18" charset="0"/>
                        <a:ea typeface="Cambria Math" panose="02040503050406030204" pitchFamily="18" charset="0"/>
                        <a:cs typeface="Arial" panose="020B0604020202020204" pitchFamily="34" charset="0"/>
                      </a:rPr>
                      <m:t>&gt;</m:t>
                    </m:r>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num>
                      <m:den>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den>
                    </m:f>
                  </m:oMath>
                </a14:m>
                <a:r>
                  <a:rPr lang="fr-CH" dirty="0">
                    <a:latin typeface="Arial" panose="020B0604020202020204" pitchFamily="34" charset="0"/>
                    <a:cs typeface="Arial" panose="020B0604020202020204" pitchFamily="34" charset="0"/>
                  </a:rPr>
                  <a:t>  , la racine devient imaginaire. Nous définissons:  </a:t>
                </a:r>
                <a14:m>
                  <m:oMath xmlns:m="http://schemas.openxmlformats.org/officeDocument/2006/math">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𝜅</m:t>
                        </m:r>
                      </m:e>
                      <m:sub>
                        <m:r>
                          <a:rPr lang="fr-CH" i="1">
                            <a:latin typeface="Cambria Math" panose="02040503050406030204" pitchFamily="18" charset="0"/>
                            <a:ea typeface="Cambria Math" panose="02040503050406030204" pitchFamily="18" charset="0"/>
                            <a:cs typeface="Arial" panose="020B0604020202020204" pitchFamily="34" charset="0"/>
                          </a:rPr>
                          <m:t>𝑦</m:t>
                        </m:r>
                      </m:sub>
                    </m:sSub>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𝑘</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rad>
                      <m:radPr>
                        <m:degHide m:val="on"/>
                        <m:ctrlPr>
                          <a:rPr lang="fr-CH" i="1">
                            <a:latin typeface="Cambria Math" panose="02040503050406030204" pitchFamily="18" charset="0"/>
                            <a:ea typeface="Cambria Math" panose="02040503050406030204" pitchFamily="18" charset="0"/>
                            <a:cs typeface="Arial" panose="020B0604020202020204" pitchFamily="34" charset="0"/>
                          </a:rPr>
                        </m:ctrlPr>
                      </m:radPr>
                      <m:deg/>
                      <m:e>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d>
                              <m:dPr>
                                <m:ctrlPr>
                                  <a:rPr lang="fr-CH" i="1">
                                    <a:latin typeface="Cambria Math" panose="02040503050406030204" pitchFamily="18" charset="0"/>
                                    <a:ea typeface="Cambria Math" panose="02040503050406030204" pitchFamily="18" charset="0"/>
                                    <a:cs typeface="Arial" panose="020B0604020202020204" pitchFamily="34" charset="0"/>
                                  </a:rPr>
                                </m:ctrlPr>
                              </m:dPr>
                              <m:e>
                                <m:f>
                                  <m:fPr>
                                    <m:ctrlPr>
                                      <a:rPr lang="fr-CH" i="1">
                                        <a:latin typeface="Cambria Math" panose="02040503050406030204" pitchFamily="18" charset="0"/>
                                        <a:ea typeface="Cambria Math" panose="02040503050406030204" pitchFamily="18" charset="0"/>
                                        <a:cs typeface="Arial" panose="020B0604020202020204" pitchFamily="34" charset="0"/>
                                      </a:rPr>
                                    </m:ctrlPr>
                                  </m:fPr>
                                  <m:num>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num>
                                  <m:den>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𝑛</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den>
                                </m:f>
                                <m:func>
                                  <m:funcPr>
                                    <m:ctrlPr>
                                      <a:rPr lang="fr-CH" i="1">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fr-CH">
                                        <a:latin typeface="Cambria Math" panose="02040503050406030204" pitchFamily="18" charset="0"/>
                                        <a:ea typeface="Cambria Math" panose="02040503050406030204" pitchFamily="18" charset="0"/>
                                        <a:cs typeface="Arial" panose="020B0604020202020204" pitchFamily="34" charset="0"/>
                                      </a:rPr>
                                      <m:t>sin</m:t>
                                    </m:r>
                                  </m:fName>
                                  <m:e>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𝜃</m:t>
                                        </m:r>
                                      </m:e>
                                      <m:sub>
                                        <m:r>
                                          <a:rPr lang="fr-CH" i="1">
                                            <a:latin typeface="Cambria Math" panose="02040503050406030204" pitchFamily="18" charset="0"/>
                                            <a:ea typeface="Cambria Math" panose="02040503050406030204" pitchFamily="18" charset="0"/>
                                            <a:cs typeface="Arial" panose="020B0604020202020204" pitchFamily="34" charset="0"/>
                                          </a:rPr>
                                          <m:t>𝑖</m:t>
                                        </m:r>
                                      </m:sub>
                                    </m:sSub>
                                  </m:e>
                                </m:func>
                              </m:e>
                            </m:d>
                          </m:e>
                          <m:sup>
                            <m:r>
                              <a:rPr lang="fr-CH" i="1">
                                <a:latin typeface="Cambria Math" panose="02040503050406030204" pitchFamily="18" charset="0"/>
                                <a:ea typeface="Cambria Math" panose="02040503050406030204" pitchFamily="18" charset="0"/>
                                <a:cs typeface="Arial" panose="020B0604020202020204" pitchFamily="34" charset="0"/>
                              </a:rPr>
                              <m:t>2</m:t>
                            </m:r>
                          </m:sup>
                        </m:sSup>
                        <m:r>
                          <a:rPr lang="fr-CH" i="1">
                            <a:latin typeface="Cambria Math" panose="02040503050406030204" pitchFamily="18" charset="0"/>
                            <a:ea typeface="Cambria Math" panose="02040503050406030204" pitchFamily="18" charset="0"/>
                            <a:cs typeface="Arial" panose="020B0604020202020204" pitchFamily="34" charset="0"/>
                          </a:rPr>
                          <m:t>−1</m:t>
                        </m:r>
                      </m:e>
                    </m:rad>
                  </m:oMath>
                </a14:m>
                <a:r>
                  <a:rPr lang="fr-CH" dirty="0">
                    <a:latin typeface="Arial" panose="020B0604020202020204" pitchFamily="34" charset="0"/>
                    <a:cs typeface="Arial" panose="020B0604020202020204" pitchFamily="34" charset="0"/>
                  </a:rPr>
                  <a:t>  </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Le champ est donc: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d>
                      <m:dPr>
                        <m:ctrlPr>
                          <a:rPr lang="fr-CH" i="1">
                            <a:latin typeface="Cambria Math" panose="02040503050406030204" pitchFamily="18" charset="0"/>
                            <a:ea typeface="Cambria Math" panose="02040503050406030204" pitchFamily="18" charset="0"/>
                            <a:cs typeface="Arial" panose="020B0604020202020204" pitchFamily="34" charset="0"/>
                          </a:rPr>
                        </m:ctrlPr>
                      </m:dPr>
                      <m:e>
                        <m:r>
                          <a:rPr lang="fr-CH" b="1" i="1">
                            <a:latin typeface="Cambria Math" panose="02040503050406030204" pitchFamily="18" charset="0"/>
                            <a:ea typeface="Cambria Math" panose="02040503050406030204" pitchFamily="18" charset="0"/>
                            <a:cs typeface="Arial" panose="020B0604020202020204" pitchFamily="34" charset="0"/>
                          </a:rPr>
                          <m:t>𝒓</m:t>
                        </m:r>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𝑡</m:t>
                        </m:r>
                      </m:e>
                    </m:d>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𝑬</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𝑡</m:t>
                        </m:r>
                      </m:sub>
                    </m:sSub>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𝑒</m:t>
                        </m:r>
                      </m:e>
                      <m:sup>
                        <m:r>
                          <a:rPr lang="fr-CH" i="1">
                            <a:latin typeface="Cambria Math" panose="02040503050406030204" pitchFamily="18" charset="0"/>
                            <a:ea typeface="Cambria Math" panose="02040503050406030204" pitchFamily="18" charset="0"/>
                            <a:cs typeface="Arial" panose="020B0604020202020204" pitchFamily="34" charset="0"/>
                          </a:rPr>
                          <m:t>−</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𝜅</m:t>
                            </m:r>
                          </m:e>
                          <m:sub>
                            <m:r>
                              <a:rPr lang="fr-CH" i="1">
                                <a:latin typeface="Cambria Math" panose="02040503050406030204" pitchFamily="18" charset="0"/>
                                <a:ea typeface="Cambria Math" panose="02040503050406030204" pitchFamily="18" charset="0"/>
                                <a:cs typeface="Arial" panose="020B0604020202020204" pitchFamily="34" charset="0"/>
                              </a:rPr>
                              <m:t>𝑦</m:t>
                            </m:r>
                          </m:sub>
                        </m:sSub>
                        <m:r>
                          <a:rPr lang="fr-CH" i="1">
                            <a:latin typeface="Cambria Math" panose="02040503050406030204" pitchFamily="18" charset="0"/>
                            <a:ea typeface="Cambria Math" panose="02040503050406030204" pitchFamily="18" charset="0"/>
                            <a:cs typeface="Arial" panose="020B0604020202020204" pitchFamily="34" charset="0"/>
                          </a:rPr>
                          <m:t>𝑦</m:t>
                        </m:r>
                      </m:sup>
                    </m:sSup>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𝑒</m:t>
                        </m:r>
                      </m:e>
                      <m:sup>
                        <m:r>
                          <a:rPr lang="fr-CH" i="1">
                            <a:latin typeface="Cambria Math" panose="02040503050406030204" pitchFamily="18" charset="0"/>
                            <a:ea typeface="Cambria Math" panose="02040503050406030204" pitchFamily="18" charset="0"/>
                            <a:cs typeface="Arial" panose="020B0604020202020204" pitchFamily="34" charset="0"/>
                          </a:rPr>
                          <m:t>𝑖</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𝑘</m:t>
                            </m:r>
                          </m:e>
                          <m:sub>
                            <m:r>
                              <a:rPr lang="fr-CH" b="0" i="1" smtClean="0">
                                <a:latin typeface="Cambria Math" panose="02040503050406030204" pitchFamily="18" charset="0"/>
                                <a:ea typeface="Cambria Math" panose="02040503050406030204" pitchFamily="18" charset="0"/>
                                <a:cs typeface="Arial" panose="020B0604020202020204" pitchFamily="34" charset="0"/>
                              </a:rPr>
                              <m:t>𝑧</m:t>
                            </m:r>
                          </m:sub>
                        </m:sSub>
                        <m:r>
                          <a:rPr lang="fr-CH" b="0" i="1" smtClean="0">
                            <a:latin typeface="Cambria Math" panose="02040503050406030204" pitchFamily="18" charset="0"/>
                            <a:ea typeface="Cambria Math" panose="02040503050406030204" pitchFamily="18" charset="0"/>
                            <a:cs typeface="Arial" panose="020B0604020202020204" pitchFamily="34" charset="0"/>
                          </a:rPr>
                          <m:t>𝑧</m:t>
                        </m:r>
                      </m:sup>
                    </m:sSup>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𝑒</m:t>
                        </m:r>
                      </m:e>
                      <m:sup>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m:t>
                        </m:r>
                        <m:r>
                          <a:rPr lang="fr-CH" i="1">
                            <a:latin typeface="Cambria Math" panose="02040503050406030204" pitchFamily="18" charset="0"/>
                            <a:ea typeface="Cambria Math" panose="02040503050406030204" pitchFamily="18" charset="0"/>
                            <a:cs typeface="Arial" panose="020B0604020202020204" pitchFamily="34" charset="0"/>
                          </a:rPr>
                          <m:t>𝑡</m:t>
                        </m:r>
                      </m:sup>
                    </m:sSup>
                  </m:oMath>
                </a14:m>
                <a:r>
                  <a:rPr lang="fr-CH" dirty="0">
                    <a:latin typeface="Arial" panose="020B0604020202020204" pitchFamily="34" charset="0"/>
                    <a:cs typeface="Arial" panose="020B0604020202020204" pitchFamily="34" charset="0"/>
                  </a:rPr>
                  <a:t> , et l'intensité: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1" i="1" smtClean="0">
                            <a:latin typeface="Cambria Math" panose="02040503050406030204" pitchFamily="18" charset="0"/>
                            <a:cs typeface="Arial" panose="020B0604020202020204" pitchFamily="34" charset="0"/>
                          </a:rPr>
                          <m:t>𝑰</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d>
                      <m:dPr>
                        <m:ctrlPr>
                          <a:rPr lang="fr-CH" i="1">
                            <a:latin typeface="Cambria Math" panose="02040503050406030204" pitchFamily="18" charset="0"/>
                            <a:ea typeface="Cambria Math" panose="02040503050406030204" pitchFamily="18" charset="0"/>
                            <a:cs typeface="Arial" panose="020B0604020202020204" pitchFamily="34" charset="0"/>
                          </a:rPr>
                        </m:ctrlPr>
                      </m:dPr>
                      <m:e>
                        <m:r>
                          <a:rPr lang="fr-CH" b="1" i="1">
                            <a:latin typeface="Cambria Math" panose="02040503050406030204" pitchFamily="18" charset="0"/>
                            <a:ea typeface="Cambria Math" panose="02040503050406030204" pitchFamily="18" charset="0"/>
                            <a:cs typeface="Arial" panose="020B0604020202020204" pitchFamily="34" charset="0"/>
                          </a:rPr>
                          <m:t>𝒓</m:t>
                        </m:r>
                      </m:e>
                    </m:d>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smtClean="0">
                            <a:latin typeface="Cambria Math" panose="02040503050406030204" pitchFamily="18" charset="0"/>
                            <a:cs typeface="Arial" panose="020B0604020202020204" pitchFamily="34" charset="0"/>
                          </a:rPr>
                          <m:t>𝑰</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𝑡</m:t>
                        </m:r>
                      </m:sub>
                    </m:sSub>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𝑒</m:t>
                        </m:r>
                      </m:e>
                      <m:sup>
                        <m:r>
                          <a:rPr lang="fr-CH" i="1">
                            <a:latin typeface="Cambria Math" panose="02040503050406030204" pitchFamily="18" charset="0"/>
                            <a:ea typeface="Cambria Math" panose="02040503050406030204" pitchFamily="18" charset="0"/>
                            <a:cs typeface="Arial" panose="020B0604020202020204" pitchFamily="34" charset="0"/>
                          </a:rPr>
                          <m:t>−</m:t>
                        </m:r>
                        <m:r>
                          <a:rPr lang="fr-CH" b="0" i="1" smtClean="0">
                            <a:latin typeface="Cambria Math" panose="02040503050406030204" pitchFamily="18" charset="0"/>
                            <a:ea typeface="Cambria Math" panose="02040503050406030204" pitchFamily="18" charset="0"/>
                            <a:cs typeface="Arial" panose="020B0604020202020204" pitchFamily="34" charset="0"/>
                          </a:rPr>
                          <m:t>2</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𝜅</m:t>
                            </m:r>
                          </m:e>
                          <m:sub>
                            <m:r>
                              <a:rPr lang="fr-CH" i="1">
                                <a:latin typeface="Cambria Math" panose="02040503050406030204" pitchFamily="18" charset="0"/>
                                <a:ea typeface="Cambria Math" panose="02040503050406030204" pitchFamily="18" charset="0"/>
                                <a:cs typeface="Arial" panose="020B0604020202020204" pitchFamily="34" charset="0"/>
                              </a:rPr>
                              <m:t>𝑦</m:t>
                            </m:r>
                          </m:sub>
                        </m:sSub>
                        <m:r>
                          <a:rPr lang="fr-CH" i="1">
                            <a:latin typeface="Cambria Math" panose="02040503050406030204" pitchFamily="18" charset="0"/>
                            <a:ea typeface="Cambria Math" panose="02040503050406030204" pitchFamily="18" charset="0"/>
                            <a:cs typeface="Arial" panose="020B0604020202020204" pitchFamily="34" charset="0"/>
                          </a:rPr>
                          <m:t>𝑦</m:t>
                        </m:r>
                      </m:sup>
                    </m:sSup>
                  </m:oMath>
                </a14:m>
                <a:r>
                  <a:rPr lang="fr-CH" dirty="0">
                    <a:latin typeface="Arial" panose="020B0604020202020204" pitchFamily="34" charset="0"/>
                    <a:cs typeface="Arial" panose="020B0604020202020204" pitchFamily="34" charset="0"/>
                  </a:rPr>
                  <a:t> . C'est une décroissance exponentielle de l’intensité dans une distance </a:t>
                </a:r>
                <a:r>
                  <a:rPr lang="fr-CH" dirty="0">
                    <a:latin typeface="Symbol" pitchFamily="2" charset="2"/>
                    <a:cs typeface="Arial" panose="020B0604020202020204" pitchFamily="34" charset="0"/>
                  </a:rPr>
                  <a:t>D</a:t>
                </a:r>
                <a:r>
                  <a:rPr lang="fr-CH" dirty="0">
                    <a:latin typeface="Arial" panose="020B0604020202020204" pitchFamily="34" charset="0"/>
                    <a:cs typeface="Arial" panose="020B0604020202020204" pitchFamily="34" charset="0"/>
                  </a:rPr>
                  <a:t>y ~</a:t>
                </a:r>
                <a:r>
                  <a:rPr lang="fr-CH" dirty="0">
                    <a:latin typeface="Symbol" pitchFamily="2" charset="2"/>
                    <a:cs typeface="Arial" panose="020B0604020202020204" pitchFamily="34" charset="0"/>
                  </a:rPr>
                  <a:t>l</a:t>
                </a:r>
                <a:r>
                  <a:rPr lang="fr-CH" dirty="0">
                    <a:latin typeface="Arial" panose="020B0604020202020204" pitchFamily="34" charset="0"/>
                    <a:cs typeface="Arial" panose="020B0604020202020204" pitchFamily="34" charset="0"/>
                  </a:rPr>
                  <a:t> .</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Le coefficient de réflexion </a:t>
                </a:r>
                <a:r>
                  <a:rPr lang="fr-CH" i="1" dirty="0">
                    <a:latin typeface="Arial" panose="020B0604020202020204" pitchFamily="34" charset="0"/>
                    <a:cs typeface="Arial" panose="020B0604020202020204" pitchFamily="34" charset="0"/>
                  </a:rPr>
                  <a:t>R</a:t>
                </a:r>
                <a:r>
                  <a:rPr lang="fr-CH" dirty="0">
                    <a:latin typeface="Arial" panose="020B0604020202020204" pitchFamily="34" charset="0"/>
                    <a:cs typeface="Arial" panose="020B0604020202020204" pitchFamily="34" charset="0"/>
                  </a:rPr>
                  <a:t>=1, sans aucune perte! C'est mieux qu'un miroir métallique.</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Même en TIR, la phase de l'onde change avec l'angle! </a:t>
                </a:r>
              </a:p>
              <a:p>
                <a:pPr>
                  <a:lnSpc>
                    <a:spcPct val="120000"/>
                  </a:lnSpc>
                </a:pPr>
                <a:r>
                  <a:rPr lang="fr-CH" dirty="0">
                    <a:latin typeface="Arial" panose="020B0604020202020204" pitchFamily="34" charset="0"/>
                    <a:cs typeface="Arial" panose="020B0604020202020204" pitchFamily="34" charset="0"/>
                  </a:rPr>
                  <a:t>     On peut l'utiliser pour changer la phase sans perte (ch.5).</a:t>
                </a:r>
              </a:p>
            </p:txBody>
          </p:sp>
        </mc:Choice>
        <mc:Fallback xmlns="">
          <p:sp>
            <p:nvSpPr>
              <p:cNvPr id="6" name="Rectangle 5">
                <a:extLst>
                  <a:ext uri="{FF2B5EF4-FFF2-40B4-BE49-F238E27FC236}">
                    <a16:creationId xmlns:a16="http://schemas.microsoft.com/office/drawing/2014/main" id="{EFBD3A4C-DDB7-194B-A7BE-3116FE617C06}"/>
                  </a:ext>
                </a:extLst>
              </p:cNvPr>
              <p:cNvSpPr>
                <a:spLocks noRot="1" noChangeAspect="1" noMove="1" noResize="1" noEditPoints="1" noAdjustHandles="1" noChangeArrowheads="1" noChangeShapeType="1" noTextEdit="1"/>
              </p:cNvSpPr>
              <p:nvPr/>
            </p:nvSpPr>
            <p:spPr>
              <a:xfrm>
                <a:off x="0" y="631733"/>
                <a:ext cx="12192000" cy="3774367"/>
              </a:xfrm>
              <a:prstGeom prst="rect">
                <a:avLst/>
              </a:prstGeom>
              <a:blipFill>
                <a:blip r:embed="rId4"/>
                <a:stretch>
                  <a:fillRect l="-312" b="-1338"/>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1BC190C1-DA63-9F40-939C-76979D351C98}"/>
              </a:ext>
            </a:extLst>
          </p:cNvPr>
          <p:cNvGrpSpPr/>
          <p:nvPr/>
        </p:nvGrpSpPr>
        <p:grpSpPr>
          <a:xfrm>
            <a:off x="33215" y="4419601"/>
            <a:ext cx="4233985" cy="2438399"/>
            <a:chOff x="261815" y="4419601"/>
            <a:chExt cx="4233985" cy="2438399"/>
          </a:xfrm>
        </p:grpSpPr>
        <p:pic>
          <p:nvPicPr>
            <p:cNvPr id="19" name="Picture 18" descr="Fig 2-23">
              <a:extLst>
                <a:ext uri="{FF2B5EF4-FFF2-40B4-BE49-F238E27FC236}">
                  <a16:creationId xmlns:a16="http://schemas.microsoft.com/office/drawing/2014/main" id="{D197C14A-4709-A740-9B07-29491300625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815" y="4419601"/>
              <a:ext cx="4233985" cy="2438399"/>
            </a:xfrm>
            <a:prstGeom prst="rect">
              <a:avLst/>
            </a:prstGeom>
            <a:noFill/>
            <a:ln>
              <a:noFill/>
            </a:ln>
          </p:spPr>
        </p:pic>
        <p:sp>
          <p:nvSpPr>
            <p:cNvPr id="2" name="TextBox 1">
              <a:extLst>
                <a:ext uri="{FF2B5EF4-FFF2-40B4-BE49-F238E27FC236}">
                  <a16:creationId xmlns:a16="http://schemas.microsoft.com/office/drawing/2014/main" id="{5160F771-92DF-7E49-B1AD-48791D9B36AC}"/>
                </a:ext>
              </a:extLst>
            </p:cNvPr>
            <p:cNvSpPr txBox="1"/>
            <p:nvPr/>
          </p:nvSpPr>
          <p:spPr>
            <a:xfrm>
              <a:off x="4343400" y="5562600"/>
              <a:ext cx="152400" cy="276999"/>
            </a:xfrm>
            <a:prstGeom prst="rect">
              <a:avLst/>
            </a:prstGeom>
            <a:solidFill>
              <a:schemeClr val="bg1"/>
            </a:solidFill>
          </p:spPr>
          <p:txBody>
            <a:bodyPr wrap="square" lIns="0" tIns="0" rIns="0" bIns="0" rtlCol="0">
              <a:spAutoFit/>
            </a:bodyPr>
            <a:lstStyle/>
            <a:p>
              <a:r>
                <a:rPr lang="en-US" dirty="0">
                  <a:latin typeface="Times New Roman" panose="02020603050405020304" pitchFamily="18" charset="0"/>
                  <a:cs typeface="Times New Roman" panose="02020603050405020304" pitchFamily="18" charset="0"/>
                </a:rPr>
                <a:t>z</a:t>
              </a:r>
            </a:p>
          </p:txBody>
        </p:sp>
      </p:grpSp>
    </p:spTree>
    <p:extLst>
      <p:ext uri="{BB962C8B-B14F-4D97-AF65-F5344CB8AC3E}">
        <p14:creationId xmlns:p14="http://schemas.microsoft.com/office/powerpoint/2010/main" val="2007718500"/>
      </p:ext>
    </p:extLst>
  </p:cSld>
  <p:clrMapOvr>
    <a:masterClrMapping/>
  </p:clrMapOvr>
  <mc:AlternateContent xmlns:mc="http://schemas.openxmlformats.org/markup-compatibility/2006" xmlns:p14="http://schemas.microsoft.com/office/powerpoint/2010/main">
    <mc:Choice Requires="p14">
      <p:transition spd="slow" p14:dur="2000" advTm="284314"/>
    </mc:Choice>
    <mc:Fallback xmlns="">
      <p:transition spd="slow" advTm="28431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9" descr="ImmaginiProdottiBeretta%5C4%5C41_elenc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16" t="18523" r="2646" b="20617"/>
          <a:stretch/>
        </p:blipFill>
        <p:spPr bwMode="auto">
          <a:xfrm>
            <a:off x="8628252" y="616930"/>
            <a:ext cx="3563748" cy="1821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6" name="Picture 13" descr="tir-bin"/>
          <p:cNvPicPr>
            <a:picLocks noChangeAspect="1" noChangeArrowheads="1"/>
          </p:cNvPicPr>
          <p:nvPr/>
        </p:nvPicPr>
        <p:blipFill>
          <a:blip r:embed="rId3" cstate="print">
            <a:extLst>
              <a:ext uri="{28A0092B-C50C-407E-A947-70E740481C1C}">
                <a14:useLocalDpi xmlns:a14="http://schemas.microsoft.com/office/drawing/2010/main" val="0"/>
              </a:ext>
            </a:extLst>
          </a:blip>
          <a:srcRect l="9445" r="2026" b="8012"/>
          <a:stretch>
            <a:fillRect/>
          </a:stretch>
        </p:blipFill>
        <p:spPr bwMode="auto">
          <a:xfrm>
            <a:off x="9363739" y="4267200"/>
            <a:ext cx="2828261" cy="2590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7" name="Picture 15" descr="df_a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53600" y="2425540"/>
            <a:ext cx="2438400" cy="1838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4" name="Text Box 2"/>
          <p:cNvSpPr txBox="1">
            <a:spLocks noChangeArrowheads="1"/>
          </p:cNvSpPr>
          <p:nvPr/>
        </p:nvSpPr>
        <p:spPr bwMode="auto">
          <a:xfrm>
            <a:off x="0" y="0"/>
            <a:ext cx="12192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CH" sz="2800"/>
              <a:t>Utilisation du TIR: prisme, </a:t>
            </a:r>
            <a:r>
              <a:rPr lang="fr-CH" sz="2800" err="1"/>
              <a:t>retroréflecteur</a:t>
            </a:r>
            <a:endParaRPr lang="fr-CH" sz="2800" baseline="-25000"/>
          </a:p>
        </p:txBody>
      </p:sp>
      <p:pic>
        <p:nvPicPr>
          <p:cNvPr id="2" name="Picture 1">
            <a:extLst>
              <a:ext uri="{FF2B5EF4-FFF2-40B4-BE49-F238E27FC236}">
                <a16:creationId xmlns:a16="http://schemas.microsoft.com/office/drawing/2014/main" id="{925CDB73-61DF-7345-8B90-17BF8AE12165}"/>
              </a:ext>
            </a:extLst>
          </p:cNvPr>
          <p:cNvPicPr>
            <a:picLocks noChangeAspect="1"/>
          </p:cNvPicPr>
          <p:nvPr/>
        </p:nvPicPr>
        <p:blipFill rotWithShape="1">
          <a:blip r:embed="rId6"/>
          <a:srcRect t="5062" r="5714" b="5754"/>
          <a:stretch/>
        </p:blipFill>
        <p:spPr>
          <a:xfrm>
            <a:off x="-1" y="3498479"/>
            <a:ext cx="7507049" cy="2874150"/>
          </a:xfrm>
          <a:prstGeom prst="rect">
            <a:avLst/>
          </a:prstGeom>
        </p:spPr>
      </p:pic>
      <p:sp>
        <p:nvSpPr>
          <p:cNvPr id="3" name="Rectangle 2">
            <a:extLst>
              <a:ext uri="{FF2B5EF4-FFF2-40B4-BE49-F238E27FC236}">
                <a16:creationId xmlns:a16="http://schemas.microsoft.com/office/drawing/2014/main" id="{70A77D4A-7D74-D248-B90D-6D22B7EC6563}"/>
              </a:ext>
            </a:extLst>
          </p:cNvPr>
          <p:cNvSpPr/>
          <p:nvPr/>
        </p:nvSpPr>
        <p:spPr>
          <a:xfrm>
            <a:off x="1524000" y="6611780"/>
            <a:ext cx="4038600" cy="246221"/>
          </a:xfrm>
          <a:prstGeom prst="rect">
            <a:avLst/>
          </a:prstGeom>
        </p:spPr>
        <p:txBody>
          <a:bodyPr wrap="square">
            <a:spAutoFit/>
          </a:bodyPr>
          <a:lstStyle/>
          <a:p>
            <a:r>
              <a:rPr lang="fr-CH" sz="1000"/>
              <a:t>https://</a:t>
            </a:r>
            <a:r>
              <a:rPr lang="fr-CH" sz="1000" err="1"/>
              <a:t>www.thorlabs.com</a:t>
            </a:r>
            <a:r>
              <a:rPr lang="fr-CH" sz="1000"/>
              <a:t>/newgrouppage9.cfm?objectgroup_id=145</a:t>
            </a:r>
          </a:p>
        </p:txBody>
      </p:sp>
      <p:sp>
        <p:nvSpPr>
          <p:cNvPr id="5" name="Rectangle 4">
            <a:extLst>
              <a:ext uri="{FF2B5EF4-FFF2-40B4-BE49-F238E27FC236}">
                <a16:creationId xmlns:a16="http://schemas.microsoft.com/office/drawing/2014/main" id="{6E756160-BE23-9048-BE1F-CA13B6388AC7}"/>
              </a:ext>
            </a:extLst>
          </p:cNvPr>
          <p:cNvSpPr/>
          <p:nvPr/>
        </p:nvSpPr>
        <p:spPr>
          <a:xfrm>
            <a:off x="5487748" y="6592447"/>
            <a:ext cx="4038600" cy="246221"/>
          </a:xfrm>
          <a:prstGeom prst="rect">
            <a:avLst/>
          </a:prstGeom>
        </p:spPr>
        <p:txBody>
          <a:bodyPr wrap="square">
            <a:spAutoFit/>
          </a:bodyPr>
          <a:lstStyle/>
          <a:p>
            <a:r>
              <a:rPr lang="fr-CH" sz="1000"/>
              <a:t>https://</a:t>
            </a:r>
            <a:r>
              <a:rPr lang="fr-CH" sz="1000" err="1"/>
              <a:t>www.thorlabs.com</a:t>
            </a:r>
            <a:r>
              <a:rPr lang="fr-CH" sz="1000"/>
              <a:t>/newgrouppage9.cfm?objectgroup_id=142</a:t>
            </a:r>
          </a:p>
        </p:txBody>
      </p:sp>
      <p:sp>
        <p:nvSpPr>
          <p:cNvPr id="10" name="Rectangle 9">
            <a:extLst>
              <a:ext uri="{FF2B5EF4-FFF2-40B4-BE49-F238E27FC236}">
                <a16:creationId xmlns:a16="http://schemas.microsoft.com/office/drawing/2014/main" id="{5CE67A16-FEB7-C44A-B7AF-DBF2CCD467E1}"/>
              </a:ext>
            </a:extLst>
          </p:cNvPr>
          <p:cNvSpPr/>
          <p:nvPr/>
        </p:nvSpPr>
        <p:spPr>
          <a:xfrm>
            <a:off x="-1" y="445835"/>
            <a:ext cx="9363739" cy="3139321"/>
          </a:xfrm>
          <a:prstGeom prst="rect">
            <a:avLst/>
          </a:prstGeom>
        </p:spPr>
        <p:txBody>
          <a:bodyPr wrap="square">
            <a:spAutoFit/>
          </a:bodyPr>
          <a:lstStyle/>
          <a:p>
            <a:pPr marL="342900" indent="-342900">
              <a:buFont typeface="Arial" panose="020B0604020202020204" pitchFamily="34" charset="0"/>
              <a:buChar char="•"/>
            </a:pPr>
            <a:r>
              <a:rPr lang="fr-CH">
                <a:latin typeface="Arial" panose="020B0604020202020204" pitchFamily="34" charset="0"/>
                <a:cs typeface="Arial" panose="020B0604020202020204" pitchFamily="34" charset="0"/>
              </a:rPr>
              <a:t>Un prisme à 90</a:t>
            </a:r>
            <a:r>
              <a:rPr lang="fr-CH" baseline="30000">
                <a:latin typeface="Arial" panose="020B0604020202020204" pitchFamily="34" charset="0"/>
                <a:cs typeface="Arial" panose="020B0604020202020204" pitchFamily="34" charset="0"/>
              </a:rPr>
              <a:t>∘</a:t>
            </a:r>
            <a:r>
              <a:rPr lang="fr-CH">
                <a:latin typeface="Arial" panose="020B0604020202020204" pitchFamily="34" charset="0"/>
                <a:cs typeface="Arial" panose="020B0604020202020204" pitchFamily="34" charset="0"/>
              </a:rPr>
              <a:t> peut être utilisé comme miroir de deux manières, pour changer la direction du faisceau de 90</a:t>
            </a:r>
            <a:r>
              <a:rPr lang="fr-CH" baseline="30000">
                <a:latin typeface="Arial" panose="020B0604020202020204" pitchFamily="34" charset="0"/>
                <a:cs typeface="Arial" panose="020B0604020202020204" pitchFamily="34" charset="0"/>
              </a:rPr>
              <a:t>∘</a:t>
            </a:r>
            <a:r>
              <a:rPr lang="fr-CH">
                <a:latin typeface="Arial" panose="020B0604020202020204" pitchFamily="34" charset="0"/>
                <a:cs typeface="Arial" panose="020B0604020202020204" pitchFamily="34" charset="0"/>
              </a:rPr>
              <a:t> ou de 180</a:t>
            </a:r>
            <a:r>
              <a:rPr lang="fr-CH" baseline="30000">
                <a:latin typeface="Arial" panose="020B0604020202020204" pitchFamily="34" charset="0"/>
                <a:cs typeface="Arial" panose="020B0604020202020204" pitchFamily="34" charset="0"/>
              </a:rPr>
              <a:t>∘</a:t>
            </a:r>
            <a:r>
              <a:rPr lang="fr-CH">
                <a:latin typeface="Arial" panose="020B0604020202020204" pitchFamily="34" charset="0"/>
                <a:cs typeface="Arial" panose="020B0604020202020204" pitchFamily="34" charset="0"/>
              </a:rPr>
              <a:t> :</a:t>
            </a:r>
          </a:p>
          <a:p>
            <a:endParaRPr lang="fr-CH">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CH">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CH">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CH">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CH">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CH">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H">
                <a:latin typeface="Arial" panose="020B0604020202020204" pitchFamily="34" charset="0"/>
                <a:cs typeface="Arial" panose="020B0604020202020204" pitchFamily="34" charset="0"/>
              </a:rPr>
              <a:t> Utilisation: dans les jumelles, pour diminuer la taille.</a:t>
            </a:r>
          </a:p>
          <a:p>
            <a:pPr marL="342900" indent="-342900">
              <a:buFont typeface="Arial" panose="020B0604020202020204" pitchFamily="34" charset="0"/>
              <a:buChar char="•"/>
            </a:pPr>
            <a:r>
              <a:rPr lang="fr-CH">
                <a:latin typeface="Arial" panose="020B0604020202020204" pitchFamily="34" charset="0"/>
                <a:cs typeface="Arial" panose="020B0604020202020204" pitchFamily="34" charset="0"/>
              </a:rPr>
              <a:t>La réflexion est efficace à 100% !</a:t>
            </a:r>
          </a:p>
          <a:p>
            <a:pPr marL="342900" indent="-342900">
              <a:buFont typeface="Arial" panose="020B0604020202020204" pitchFamily="34" charset="0"/>
              <a:buChar char="•"/>
            </a:pPr>
            <a:r>
              <a:rPr lang="fr-CH">
                <a:latin typeface="Arial" panose="020B0604020202020204" pitchFamily="34" charset="0"/>
                <a:cs typeface="Arial" panose="020B0604020202020204" pitchFamily="34" charset="0"/>
              </a:rPr>
              <a:t>Un cube réfléchit le faisceau à l’origine (</a:t>
            </a:r>
            <a:r>
              <a:rPr lang="fr-CH" err="1">
                <a:latin typeface="Arial" panose="020B0604020202020204" pitchFamily="34" charset="0"/>
                <a:cs typeface="Arial" panose="020B0604020202020204" pitchFamily="34" charset="0"/>
              </a:rPr>
              <a:t>retroréflecteur</a:t>
            </a:r>
            <a:r>
              <a:rPr lang="fr-CH">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077A4195-EB10-7147-B655-8AE04BE73826}"/>
              </a:ext>
            </a:extLst>
          </p:cNvPr>
          <p:cNvPicPr>
            <a:picLocks noChangeAspect="1"/>
          </p:cNvPicPr>
          <p:nvPr/>
        </p:nvPicPr>
        <p:blipFill rotWithShape="1">
          <a:blip r:embed="rId7"/>
          <a:srcRect l="8573" t="5714" r="8571" b="5714"/>
          <a:stretch/>
        </p:blipFill>
        <p:spPr>
          <a:xfrm>
            <a:off x="6706008" y="1168745"/>
            <a:ext cx="1503159" cy="1606825"/>
          </a:xfrm>
          <a:prstGeom prst="rect">
            <a:avLst/>
          </a:prstGeom>
        </p:spPr>
      </p:pic>
      <p:grpSp>
        <p:nvGrpSpPr>
          <p:cNvPr id="14" name="Group 13">
            <a:extLst>
              <a:ext uri="{FF2B5EF4-FFF2-40B4-BE49-F238E27FC236}">
                <a16:creationId xmlns:a16="http://schemas.microsoft.com/office/drawing/2014/main" id="{9F487041-C4F7-8E4B-9B39-0A3F7B6398A1}"/>
              </a:ext>
            </a:extLst>
          </p:cNvPr>
          <p:cNvGrpSpPr/>
          <p:nvPr/>
        </p:nvGrpSpPr>
        <p:grpSpPr>
          <a:xfrm>
            <a:off x="3581400" y="1143000"/>
            <a:ext cx="893400" cy="1043368"/>
            <a:chOff x="817200" y="1600200"/>
            <a:chExt cx="893400" cy="1043368"/>
          </a:xfrm>
        </p:grpSpPr>
        <p:sp>
          <p:nvSpPr>
            <p:cNvPr id="6" name="Right Triangle 5">
              <a:extLst>
                <a:ext uri="{FF2B5EF4-FFF2-40B4-BE49-F238E27FC236}">
                  <a16:creationId xmlns:a16="http://schemas.microsoft.com/office/drawing/2014/main" id="{7B26EC8A-3250-644A-8DD8-BE9B13E9F029}"/>
                </a:ext>
              </a:extLst>
            </p:cNvPr>
            <p:cNvSpPr>
              <a:spLocks noChangeAspect="1"/>
            </p:cNvSpPr>
            <p:nvPr/>
          </p:nvSpPr>
          <p:spPr>
            <a:xfrm>
              <a:off x="990600" y="1600200"/>
              <a:ext cx="720000" cy="720000"/>
            </a:xfrm>
            <a:prstGeom prst="rtTriangl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8" name="Elbow Connector 7">
              <a:extLst>
                <a:ext uri="{FF2B5EF4-FFF2-40B4-BE49-F238E27FC236}">
                  <a16:creationId xmlns:a16="http://schemas.microsoft.com/office/drawing/2014/main" id="{AAAABC9E-CDAD-C740-914B-38662E1897A4}"/>
                </a:ext>
              </a:extLst>
            </p:cNvPr>
            <p:cNvCxnSpPr>
              <a:cxnSpLocks/>
            </p:cNvCxnSpPr>
            <p:nvPr/>
          </p:nvCxnSpPr>
          <p:spPr>
            <a:xfrm rot="16200000" flipH="1">
              <a:off x="757003" y="2049971"/>
              <a:ext cx="653794" cy="533400"/>
            </a:xfrm>
            <a:prstGeom prst="bentConnector3">
              <a:avLst>
                <a:gd name="adj1" fmla="val 977"/>
              </a:avLst>
            </a:prstGeom>
            <a:ln w="127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27F906E4-2159-7544-836B-978C65EB832E}"/>
              </a:ext>
            </a:extLst>
          </p:cNvPr>
          <p:cNvGrpSpPr/>
          <p:nvPr/>
        </p:nvGrpSpPr>
        <p:grpSpPr>
          <a:xfrm>
            <a:off x="4871788" y="1499471"/>
            <a:ext cx="720000" cy="720000"/>
            <a:chOff x="990600" y="1600200"/>
            <a:chExt cx="720000" cy="720000"/>
          </a:xfrm>
        </p:grpSpPr>
        <p:sp>
          <p:nvSpPr>
            <p:cNvPr id="20" name="Right Triangle 19">
              <a:extLst>
                <a:ext uri="{FF2B5EF4-FFF2-40B4-BE49-F238E27FC236}">
                  <a16:creationId xmlns:a16="http://schemas.microsoft.com/office/drawing/2014/main" id="{0A54578A-8B74-9A4A-90D1-BD1A1638578D}"/>
                </a:ext>
              </a:extLst>
            </p:cNvPr>
            <p:cNvSpPr>
              <a:spLocks noChangeAspect="1"/>
            </p:cNvSpPr>
            <p:nvPr/>
          </p:nvSpPr>
          <p:spPr>
            <a:xfrm rot="8100000">
              <a:off x="990600" y="1600200"/>
              <a:ext cx="720000" cy="720000"/>
            </a:xfrm>
            <a:prstGeom prst="rtTriangl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21" name="Elbow Connector 20">
              <a:extLst>
                <a:ext uri="{FF2B5EF4-FFF2-40B4-BE49-F238E27FC236}">
                  <a16:creationId xmlns:a16="http://schemas.microsoft.com/office/drawing/2014/main" id="{2616963D-3074-7A4C-A723-B5327149479A}"/>
                </a:ext>
              </a:extLst>
            </p:cNvPr>
            <p:cNvCxnSpPr>
              <a:cxnSpLocks/>
            </p:cNvCxnSpPr>
            <p:nvPr/>
          </p:nvCxnSpPr>
          <p:spPr>
            <a:xfrm rot="5400000" flipH="1" flipV="1">
              <a:off x="1111499" y="1694325"/>
              <a:ext cx="463932" cy="422897"/>
            </a:xfrm>
            <a:prstGeom prst="bentConnector3">
              <a:avLst>
                <a:gd name="adj1" fmla="val 99274"/>
              </a:avLst>
            </a:prstGeom>
            <a:ln w="1270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9F5104AB-7726-E946-942C-90A35FD5E76D}"/>
                </a:ext>
              </a:extLst>
            </p:cNvPr>
            <p:cNvCxnSpPr>
              <a:cxnSpLocks/>
            </p:cNvCxnSpPr>
            <p:nvPr/>
          </p:nvCxnSpPr>
          <p:spPr>
            <a:xfrm rot="16200000" flipH="1">
              <a:off x="1081313" y="1713069"/>
              <a:ext cx="515729" cy="431478"/>
            </a:xfrm>
            <a:prstGeom prst="bentConnector3">
              <a:avLst>
                <a:gd name="adj1" fmla="val 460"/>
              </a:avLst>
            </a:prstGeom>
            <a:ln w="127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6F0B44A2-1BE1-8748-8C73-F2456A820293}"/>
              </a:ext>
            </a:extLst>
          </p:cNvPr>
          <p:cNvSpPr/>
          <p:nvPr/>
        </p:nvSpPr>
        <p:spPr>
          <a:xfrm>
            <a:off x="3846919" y="2182998"/>
            <a:ext cx="574196" cy="369332"/>
          </a:xfrm>
          <a:prstGeom prst="rect">
            <a:avLst/>
          </a:prstGeom>
        </p:spPr>
        <p:txBody>
          <a:bodyPr wrap="none">
            <a:spAutoFit/>
          </a:bodyPr>
          <a:lstStyle/>
          <a:p>
            <a:r>
              <a:rPr lang="fr-CH">
                <a:latin typeface="Arial" panose="020B0604020202020204" pitchFamily="34" charset="0"/>
                <a:cs typeface="Arial" panose="020B0604020202020204" pitchFamily="34" charset="0"/>
              </a:rPr>
              <a:t>90</a:t>
            </a:r>
            <a:r>
              <a:rPr lang="fr-CH" baseline="30000">
                <a:latin typeface="Arial" panose="020B0604020202020204" pitchFamily="34" charset="0"/>
                <a:cs typeface="Arial" panose="020B0604020202020204" pitchFamily="34" charset="0"/>
              </a:rPr>
              <a:t>∘</a:t>
            </a:r>
            <a:r>
              <a:rPr lang="fr-CH">
                <a:latin typeface="Arial" panose="020B0604020202020204" pitchFamily="34" charset="0"/>
                <a:cs typeface="Arial" panose="020B0604020202020204" pitchFamily="34" charset="0"/>
              </a:rPr>
              <a:t> </a:t>
            </a:r>
            <a:endParaRPr lang="fr-CH"/>
          </a:p>
        </p:txBody>
      </p:sp>
      <p:sp>
        <p:nvSpPr>
          <p:cNvPr id="36" name="Rectangle 35">
            <a:extLst>
              <a:ext uri="{FF2B5EF4-FFF2-40B4-BE49-F238E27FC236}">
                <a16:creationId xmlns:a16="http://schemas.microsoft.com/office/drawing/2014/main" id="{7F0B90D1-CF5E-794B-AD17-5F7801A1A8B5}"/>
              </a:ext>
            </a:extLst>
          </p:cNvPr>
          <p:cNvSpPr/>
          <p:nvPr/>
        </p:nvSpPr>
        <p:spPr>
          <a:xfrm>
            <a:off x="4899787" y="2176031"/>
            <a:ext cx="702436" cy="369332"/>
          </a:xfrm>
          <a:prstGeom prst="rect">
            <a:avLst/>
          </a:prstGeom>
        </p:spPr>
        <p:txBody>
          <a:bodyPr wrap="none">
            <a:spAutoFit/>
          </a:bodyPr>
          <a:lstStyle/>
          <a:p>
            <a:r>
              <a:rPr lang="fr-CH">
                <a:latin typeface="Arial" panose="020B0604020202020204" pitchFamily="34" charset="0"/>
                <a:cs typeface="Arial" panose="020B0604020202020204" pitchFamily="34" charset="0"/>
              </a:rPr>
              <a:t>180</a:t>
            </a:r>
            <a:r>
              <a:rPr lang="fr-CH" baseline="30000">
                <a:latin typeface="Arial" panose="020B0604020202020204" pitchFamily="34" charset="0"/>
                <a:cs typeface="Arial" panose="020B0604020202020204" pitchFamily="34" charset="0"/>
              </a:rPr>
              <a:t>∘</a:t>
            </a:r>
            <a:r>
              <a:rPr lang="fr-CH">
                <a:latin typeface="Arial" panose="020B0604020202020204" pitchFamily="34" charset="0"/>
                <a:cs typeface="Arial" panose="020B0604020202020204" pitchFamily="34" charset="0"/>
              </a:rPr>
              <a:t> </a:t>
            </a:r>
            <a:endParaRPr lang="fr-CH"/>
          </a:p>
        </p:txBody>
      </p:sp>
    </p:spTree>
    <p:extLst>
      <p:ext uri="{BB962C8B-B14F-4D97-AF65-F5344CB8AC3E}">
        <p14:creationId xmlns:p14="http://schemas.microsoft.com/office/powerpoint/2010/main" val="2240339413"/>
      </p:ext>
    </p:extLst>
  </p:cSld>
  <p:clrMapOvr>
    <a:masterClrMapping/>
  </p:clrMapOvr>
  <mc:AlternateContent xmlns:mc="http://schemas.openxmlformats.org/markup-compatibility/2006" xmlns:p14="http://schemas.microsoft.com/office/powerpoint/2010/main">
    <mc:Choice Requires="p14">
      <p:transition spd="slow" p14:dur="2000" advTm="141053"/>
    </mc:Choice>
    <mc:Fallback xmlns="">
      <p:transition spd="slow" advTm="14105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524000" y="0"/>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CH" sz="2800"/>
              <a:t>Utilisation du FTIR: diviseur de puissance à prisme</a:t>
            </a:r>
            <a:endParaRPr lang="fr-CH" sz="2800" baseline="-25000"/>
          </a:p>
        </p:txBody>
      </p:sp>
      <p:pic>
        <p:nvPicPr>
          <p:cNvPr id="2" name="Picture 1">
            <a:extLst>
              <a:ext uri="{FF2B5EF4-FFF2-40B4-BE49-F238E27FC236}">
                <a16:creationId xmlns:a16="http://schemas.microsoft.com/office/drawing/2014/main" id="{C6D81013-F248-F142-B3B7-6ECFAB733C7B}"/>
              </a:ext>
            </a:extLst>
          </p:cNvPr>
          <p:cNvPicPr>
            <a:picLocks noChangeAspect="1"/>
          </p:cNvPicPr>
          <p:nvPr/>
        </p:nvPicPr>
        <p:blipFill rotWithShape="1">
          <a:blip r:embed="rId2"/>
          <a:srcRect l="25714" t="3530" r="28571" b="11765"/>
          <a:stretch/>
        </p:blipFill>
        <p:spPr>
          <a:xfrm>
            <a:off x="0" y="4495800"/>
            <a:ext cx="3048000" cy="2286000"/>
          </a:xfrm>
          <a:prstGeom prst="rect">
            <a:avLst/>
          </a:prstGeom>
        </p:spPr>
      </p:pic>
      <p:pic>
        <p:nvPicPr>
          <p:cNvPr id="3" name="Picture 2">
            <a:extLst>
              <a:ext uri="{FF2B5EF4-FFF2-40B4-BE49-F238E27FC236}">
                <a16:creationId xmlns:a16="http://schemas.microsoft.com/office/drawing/2014/main" id="{F0730AEF-5FEC-D84B-A51A-8348D7D28BC0}"/>
              </a:ext>
            </a:extLst>
          </p:cNvPr>
          <p:cNvPicPr>
            <a:picLocks noChangeAspect="1"/>
          </p:cNvPicPr>
          <p:nvPr/>
        </p:nvPicPr>
        <p:blipFill rotWithShape="1">
          <a:blip r:embed="rId3"/>
          <a:srcRect l="5752" t="7909" r="2309" b="2012"/>
          <a:stretch/>
        </p:blipFill>
        <p:spPr>
          <a:xfrm>
            <a:off x="9082652" y="1142999"/>
            <a:ext cx="3033148" cy="1981201"/>
          </a:xfrm>
          <a:prstGeom prst="rect">
            <a:avLst/>
          </a:prstGeom>
        </p:spPr>
      </p:pic>
      <p:pic>
        <p:nvPicPr>
          <p:cNvPr id="4" name="Picture 3">
            <a:extLst>
              <a:ext uri="{FF2B5EF4-FFF2-40B4-BE49-F238E27FC236}">
                <a16:creationId xmlns:a16="http://schemas.microsoft.com/office/drawing/2014/main" id="{BD82D884-D268-0F4D-AB49-7F3545EE69DF}"/>
              </a:ext>
            </a:extLst>
          </p:cNvPr>
          <p:cNvPicPr>
            <a:picLocks noChangeAspect="1"/>
          </p:cNvPicPr>
          <p:nvPr/>
        </p:nvPicPr>
        <p:blipFill>
          <a:blip r:embed="rId4"/>
          <a:stretch>
            <a:fillRect/>
          </a:stretch>
        </p:blipFill>
        <p:spPr>
          <a:xfrm>
            <a:off x="8297156" y="5010445"/>
            <a:ext cx="3894842" cy="1847553"/>
          </a:xfrm>
          <a:prstGeom prst="rect">
            <a:avLst/>
          </a:prstGeom>
        </p:spPr>
      </p:pic>
      <p:pic>
        <p:nvPicPr>
          <p:cNvPr id="5" name="Picture 4">
            <a:extLst>
              <a:ext uri="{FF2B5EF4-FFF2-40B4-BE49-F238E27FC236}">
                <a16:creationId xmlns:a16="http://schemas.microsoft.com/office/drawing/2014/main" id="{34EC98A9-4AC7-974A-8AC1-95C88DB544F4}"/>
              </a:ext>
            </a:extLst>
          </p:cNvPr>
          <p:cNvPicPr>
            <a:picLocks noChangeAspect="1"/>
          </p:cNvPicPr>
          <p:nvPr/>
        </p:nvPicPr>
        <p:blipFill>
          <a:blip r:embed="rId5"/>
          <a:stretch>
            <a:fillRect/>
          </a:stretch>
        </p:blipFill>
        <p:spPr>
          <a:xfrm>
            <a:off x="4334756" y="5010447"/>
            <a:ext cx="3894842" cy="1847553"/>
          </a:xfrm>
          <a:prstGeom prst="rect">
            <a:avLst/>
          </a:prstGeom>
        </p:spPr>
      </p:pic>
      <p:sp>
        <p:nvSpPr>
          <p:cNvPr id="6" name="Rectangle 5">
            <a:extLst>
              <a:ext uri="{FF2B5EF4-FFF2-40B4-BE49-F238E27FC236}">
                <a16:creationId xmlns:a16="http://schemas.microsoft.com/office/drawing/2014/main" id="{FEA420FE-58ED-E94B-85B9-53D8F6D6A601}"/>
              </a:ext>
            </a:extLst>
          </p:cNvPr>
          <p:cNvSpPr/>
          <p:nvPr/>
        </p:nvSpPr>
        <p:spPr>
          <a:xfrm>
            <a:off x="0" y="6642556"/>
            <a:ext cx="3276600" cy="215444"/>
          </a:xfrm>
          <a:prstGeom prst="rect">
            <a:avLst/>
          </a:prstGeom>
        </p:spPr>
        <p:txBody>
          <a:bodyPr wrap="square">
            <a:spAutoFit/>
          </a:bodyPr>
          <a:lstStyle/>
          <a:p>
            <a:r>
              <a:rPr lang="fr-CH" sz="800"/>
              <a:t>https://</a:t>
            </a:r>
            <a:r>
              <a:rPr lang="fr-CH" sz="800" err="1"/>
              <a:t>www.thorlabs.com</a:t>
            </a:r>
            <a:r>
              <a:rPr lang="fr-CH" sz="800"/>
              <a:t>/newgrouppage9.cfm?objectgroup_id=754</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E00A2C1F-0E1F-3846-BD4F-9E1B1E7A8034}"/>
                  </a:ext>
                </a:extLst>
              </p:cNvPr>
              <p:cNvSpPr/>
              <p:nvPr/>
            </p:nvSpPr>
            <p:spPr>
              <a:xfrm>
                <a:off x="0" y="457200"/>
                <a:ext cx="9082652" cy="1605568"/>
              </a:xfrm>
              <a:prstGeom prst="rect">
                <a:avLst/>
              </a:prstGeom>
            </p:spPr>
            <p:txBody>
              <a:bodyPr wrap="square">
                <a:spAutoFit/>
              </a:bodyPr>
              <a:lstStyle/>
              <a:p>
                <a:pPr marL="342900" indent="-342900">
                  <a:lnSpc>
                    <a:spcPct val="110000"/>
                  </a:lnSpc>
                  <a:buFont typeface="Arial" panose="020B0604020202020204" pitchFamily="34" charset="0"/>
                  <a:buChar char="•"/>
                </a:pPr>
                <a:r>
                  <a:rPr lang="fr-CH" dirty="0">
                    <a:latin typeface="Arial" panose="020B0604020202020204" pitchFamily="34" charset="0"/>
                    <a:cs typeface="Arial" panose="020B0604020202020204" pitchFamily="34" charset="0"/>
                  </a:rPr>
                  <a:t>On peur récupérer une partie de l’intensité par un autre milieu diélectrique, si la distance </a:t>
                </a:r>
                <a:r>
                  <a:rPr lang="fr-CH" dirty="0">
                    <a:latin typeface="Symbol" pitchFamily="2" charset="2"/>
                    <a:cs typeface="Arial" panose="020B0604020202020204" pitchFamily="34" charset="0"/>
                  </a:rPr>
                  <a:t>D</a:t>
                </a:r>
                <a:r>
                  <a:rPr lang="fr-CH" i="1" dirty="0">
                    <a:latin typeface="Arial" panose="020B0604020202020204" pitchFamily="34" charset="0"/>
                    <a:cs typeface="Arial" panose="020B0604020202020204" pitchFamily="34" charset="0"/>
                  </a:rPr>
                  <a:t>y</a:t>
                </a:r>
                <a:r>
                  <a:rPr lang="fr-CH" dirty="0">
                    <a:latin typeface="Arial" panose="020B0604020202020204" pitchFamily="34" charset="0"/>
                    <a:cs typeface="Arial" panose="020B0604020202020204" pitchFamily="34" charset="0"/>
                  </a:rPr>
                  <a:t> est petite: </a:t>
                </a:r>
                <a14:m>
                  <m:oMath xmlns:m="http://schemas.openxmlformats.org/officeDocument/2006/math">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𝑰</m:t>
                        </m:r>
                      </m:e>
                      <m:sub>
                        <m:r>
                          <a:rPr lang="fr-CH" i="1">
                            <a:latin typeface="Cambria Math" panose="02040503050406030204" pitchFamily="18" charset="0"/>
                            <a:ea typeface="Cambria Math" panose="02040503050406030204" pitchFamily="18" charset="0"/>
                            <a:cs typeface="Arial" panose="020B0604020202020204" pitchFamily="34" charset="0"/>
                          </a:rPr>
                          <m:t>𝑡</m:t>
                        </m:r>
                      </m:sub>
                    </m:sSub>
                    <m:d>
                      <m:dPr>
                        <m:ctrlPr>
                          <a:rPr lang="fr-CH" i="1">
                            <a:latin typeface="Cambria Math" panose="02040503050406030204" pitchFamily="18" charset="0"/>
                            <a:ea typeface="Cambria Math" panose="02040503050406030204" pitchFamily="18" charset="0"/>
                            <a:cs typeface="Arial" panose="020B0604020202020204" pitchFamily="34" charset="0"/>
                          </a:rPr>
                        </m:ctrlPr>
                      </m:dPr>
                      <m:e>
                        <m:r>
                          <a:rPr lang="fr-CH" b="1" i="1">
                            <a:latin typeface="Cambria Math" panose="02040503050406030204" pitchFamily="18" charset="0"/>
                            <a:ea typeface="Cambria Math" panose="02040503050406030204" pitchFamily="18" charset="0"/>
                            <a:cs typeface="Arial" panose="020B0604020202020204" pitchFamily="34" charset="0"/>
                          </a:rPr>
                          <m:t>𝒓</m:t>
                        </m:r>
                      </m:e>
                    </m:d>
                    <m:r>
                      <a:rPr lang="fr-CH" i="1">
                        <a:latin typeface="Cambria Math" panose="02040503050406030204" pitchFamily="18" charset="0"/>
                        <a:cs typeface="Arial" panose="020B0604020202020204" pitchFamily="34" charset="0"/>
                      </a:rPr>
                      <m:t>=</m:t>
                    </m:r>
                    <m:sSub>
                      <m:sSubPr>
                        <m:ctrlPr>
                          <a:rPr lang="fr-CH" i="1">
                            <a:latin typeface="Cambria Math" panose="02040503050406030204" pitchFamily="18" charset="0"/>
                            <a:cs typeface="Arial" panose="020B0604020202020204" pitchFamily="34" charset="0"/>
                          </a:rPr>
                        </m:ctrlPr>
                      </m:sSubPr>
                      <m:e>
                        <m:r>
                          <a:rPr lang="fr-CH" b="1" i="1">
                            <a:latin typeface="Cambria Math" panose="02040503050406030204" pitchFamily="18" charset="0"/>
                            <a:cs typeface="Arial" panose="020B0604020202020204" pitchFamily="34" charset="0"/>
                          </a:rPr>
                          <m:t>𝑰</m:t>
                        </m:r>
                      </m:e>
                      <m:sub>
                        <m:r>
                          <a:rPr lang="fr-CH" i="1">
                            <a:latin typeface="Cambria Math" panose="02040503050406030204" pitchFamily="18" charset="0"/>
                            <a:ea typeface="Cambria Math" panose="02040503050406030204" pitchFamily="18" charset="0"/>
                            <a:cs typeface="Arial" panose="020B0604020202020204" pitchFamily="34" charset="0"/>
                          </a:rPr>
                          <m:t>0</m:t>
                        </m:r>
                        <m:r>
                          <a:rPr lang="fr-CH" i="1">
                            <a:latin typeface="Cambria Math" panose="02040503050406030204" pitchFamily="18" charset="0"/>
                            <a:ea typeface="Cambria Math" panose="02040503050406030204" pitchFamily="18" charset="0"/>
                            <a:cs typeface="Arial" panose="020B0604020202020204" pitchFamily="34" charset="0"/>
                          </a:rPr>
                          <m:t>𝑡</m:t>
                        </m:r>
                      </m:sub>
                    </m:sSub>
                    <m:sSup>
                      <m:sSupPr>
                        <m:ctrlPr>
                          <a:rPr lang="fr-CH" i="1">
                            <a:latin typeface="Cambria Math" panose="02040503050406030204" pitchFamily="18" charset="0"/>
                            <a:ea typeface="Cambria Math" panose="02040503050406030204" pitchFamily="18" charset="0"/>
                            <a:cs typeface="Arial" panose="020B0604020202020204" pitchFamily="34" charset="0"/>
                          </a:rPr>
                        </m:ctrlPr>
                      </m:sSupPr>
                      <m:e>
                        <m:r>
                          <a:rPr lang="fr-CH" i="1">
                            <a:latin typeface="Cambria Math" panose="02040503050406030204" pitchFamily="18" charset="0"/>
                            <a:ea typeface="Cambria Math" panose="02040503050406030204" pitchFamily="18" charset="0"/>
                            <a:cs typeface="Arial" panose="020B0604020202020204" pitchFamily="34" charset="0"/>
                          </a:rPr>
                          <m:t>𝑒</m:t>
                        </m:r>
                      </m:e>
                      <m:sup>
                        <m:r>
                          <a:rPr lang="fr-CH" i="1">
                            <a:latin typeface="Cambria Math" panose="02040503050406030204" pitchFamily="18" charset="0"/>
                            <a:ea typeface="Cambria Math" panose="02040503050406030204" pitchFamily="18" charset="0"/>
                            <a:cs typeface="Arial" panose="020B0604020202020204" pitchFamily="34" charset="0"/>
                          </a:rPr>
                          <m:t>−2</m:t>
                        </m:r>
                        <m:sSub>
                          <m:sSubPr>
                            <m:ctrlPr>
                              <a:rPr lang="fr-CH" i="1">
                                <a:latin typeface="Cambria Math" panose="02040503050406030204" pitchFamily="18" charset="0"/>
                                <a:ea typeface="Cambria Math" panose="02040503050406030204" pitchFamily="18" charset="0"/>
                                <a:cs typeface="Arial" panose="020B0604020202020204" pitchFamily="34" charset="0"/>
                              </a:rPr>
                            </m:ctrlPr>
                          </m:sSubPr>
                          <m:e>
                            <m:r>
                              <a:rPr lang="fr-CH" i="1">
                                <a:latin typeface="Cambria Math" panose="02040503050406030204" pitchFamily="18" charset="0"/>
                                <a:ea typeface="Cambria Math" panose="02040503050406030204" pitchFamily="18" charset="0"/>
                                <a:cs typeface="Arial" panose="020B0604020202020204" pitchFamily="34" charset="0"/>
                              </a:rPr>
                              <m:t>𝜅</m:t>
                            </m:r>
                          </m:e>
                          <m:sub>
                            <m:r>
                              <a:rPr lang="fr-CH" i="1">
                                <a:latin typeface="Cambria Math" panose="02040503050406030204" pitchFamily="18" charset="0"/>
                                <a:ea typeface="Cambria Math" panose="02040503050406030204" pitchFamily="18" charset="0"/>
                                <a:cs typeface="Arial" panose="020B0604020202020204" pitchFamily="34" charset="0"/>
                              </a:rPr>
                              <m:t>𝑦</m:t>
                            </m:r>
                          </m:sub>
                        </m:sSub>
                        <m:r>
                          <a:rPr lang="fr-CH" i="1" smtClean="0">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𝑦</m:t>
                        </m:r>
                      </m:sup>
                    </m:sSup>
                  </m:oMath>
                </a14:m>
                <a:r>
                  <a:rPr lang="fr-CH" dirty="0">
                    <a:latin typeface="Arial" panose="020B0604020202020204" pitchFamily="34" charset="0"/>
                    <a:cs typeface="Arial" panose="020B0604020202020204" pitchFamily="34" charset="0"/>
                  </a:rPr>
                  <a:t> . C'est la réflexion interne frustrée (F-TIR).</a:t>
                </a:r>
              </a:p>
              <a:p>
                <a:pPr marL="342900" indent="-342900">
                  <a:lnSpc>
                    <a:spcPct val="110000"/>
                  </a:lnSpc>
                  <a:buFont typeface="Arial" panose="020B0604020202020204" pitchFamily="34" charset="0"/>
                  <a:buChar char="•"/>
                </a:pPr>
                <a:r>
                  <a:rPr lang="fr-CH" dirty="0">
                    <a:latin typeface="Arial" panose="020B0604020202020204" pitchFamily="34" charset="0"/>
                    <a:cs typeface="Arial" panose="020B0604020202020204" pitchFamily="34" charset="0"/>
                  </a:rPr>
                  <a:t>Avec un bon contrôle de la distance </a:t>
                </a:r>
                <a:r>
                  <a:rPr lang="fr-CH" dirty="0">
                    <a:latin typeface="Symbol" pitchFamily="2" charset="2"/>
                    <a:cs typeface="Arial" panose="020B0604020202020204" pitchFamily="34" charset="0"/>
                  </a:rPr>
                  <a:t>D</a:t>
                </a:r>
                <a:r>
                  <a:rPr lang="fr-CH" i="1" dirty="0">
                    <a:latin typeface="Arial" panose="020B0604020202020204" pitchFamily="34" charset="0"/>
                    <a:cs typeface="Arial" panose="020B0604020202020204" pitchFamily="34" charset="0"/>
                  </a:rPr>
                  <a:t>y</a:t>
                </a:r>
                <a:r>
                  <a:rPr lang="fr-CH" dirty="0">
                    <a:latin typeface="Arial" panose="020B0604020202020204" pitchFamily="34" charset="0"/>
                    <a:cs typeface="Arial" panose="020B0604020202020204" pitchFamily="34" charset="0"/>
                  </a:rPr>
                  <a:t> entre les prismes, on peut fixer le rapport de puissance entre réflexion et transmission, mais qui est dépendant de </a:t>
                </a:r>
                <a:r>
                  <a:rPr lang="fr-CH" dirty="0">
                    <a:latin typeface="Symbol" pitchFamily="2" charset="2"/>
                    <a:cs typeface="Arial" panose="020B0604020202020204" pitchFamily="34" charset="0"/>
                  </a:rPr>
                  <a:t>l</a:t>
                </a:r>
                <a:r>
                  <a:rPr lang="fr-CH" dirty="0">
                    <a:latin typeface="Arial" panose="020B0604020202020204" pitchFamily="34" charset="0"/>
                    <a:cs typeface="Arial" panose="020B0604020202020204" pitchFamily="34" charset="0"/>
                  </a:rPr>
                  <a:t>.</a:t>
                </a:r>
              </a:p>
              <a:p>
                <a:pPr marL="342900" indent="-342900">
                  <a:lnSpc>
                    <a:spcPct val="110000"/>
                  </a:lnSpc>
                  <a:buFont typeface="Arial" panose="020B0604020202020204" pitchFamily="34" charset="0"/>
                  <a:buChar char="•"/>
                </a:pPr>
                <a:r>
                  <a:rPr lang="fr-CH" dirty="0">
                    <a:latin typeface="Arial" panose="020B0604020202020204" pitchFamily="34" charset="0"/>
                    <a:cs typeface="Arial" panose="020B0604020202020204" pitchFamily="34" charset="0"/>
                  </a:rPr>
                  <a:t>Des meilleurs diviseurs sont construits avec des couches métalliques très fines</a:t>
                </a:r>
              </a:p>
            </p:txBody>
          </p:sp>
        </mc:Choice>
        <mc:Fallback xmlns="">
          <p:sp>
            <p:nvSpPr>
              <p:cNvPr id="11" name="Rectangle 10">
                <a:extLst>
                  <a:ext uri="{FF2B5EF4-FFF2-40B4-BE49-F238E27FC236}">
                    <a16:creationId xmlns:a16="http://schemas.microsoft.com/office/drawing/2014/main" id="{E00A2C1F-0E1F-3846-BD4F-9E1B1E7A8034}"/>
                  </a:ext>
                </a:extLst>
              </p:cNvPr>
              <p:cNvSpPr>
                <a:spLocks noRot="1" noChangeAspect="1" noMove="1" noResize="1" noEditPoints="1" noAdjustHandles="1" noChangeArrowheads="1" noChangeShapeType="1" noTextEdit="1"/>
              </p:cNvSpPr>
              <p:nvPr/>
            </p:nvSpPr>
            <p:spPr>
              <a:xfrm>
                <a:off x="0" y="457200"/>
                <a:ext cx="9082652" cy="1605568"/>
              </a:xfrm>
              <a:prstGeom prst="rect">
                <a:avLst/>
              </a:prstGeom>
              <a:blipFill>
                <a:blip r:embed="rId6"/>
                <a:stretch>
                  <a:fillRect l="-419" t="-1575" r="-279" b="-4724"/>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724A3261-23D1-B24D-815D-0018EBB44A6A}"/>
              </a:ext>
            </a:extLst>
          </p:cNvPr>
          <p:cNvPicPr>
            <a:picLocks noChangeAspect="1"/>
          </p:cNvPicPr>
          <p:nvPr/>
        </p:nvPicPr>
        <p:blipFill>
          <a:blip r:embed="rId7"/>
          <a:stretch>
            <a:fillRect/>
          </a:stretch>
        </p:blipFill>
        <p:spPr>
          <a:xfrm>
            <a:off x="4334756" y="3162890"/>
            <a:ext cx="3894844" cy="1847555"/>
          </a:xfrm>
          <a:prstGeom prst="rect">
            <a:avLst/>
          </a:prstGeom>
        </p:spPr>
      </p:pic>
      <p:pic>
        <p:nvPicPr>
          <p:cNvPr id="8" name="Picture 7">
            <a:extLst>
              <a:ext uri="{FF2B5EF4-FFF2-40B4-BE49-F238E27FC236}">
                <a16:creationId xmlns:a16="http://schemas.microsoft.com/office/drawing/2014/main" id="{46099435-0DDE-FF4A-907D-CBC0795AE3B4}"/>
              </a:ext>
            </a:extLst>
          </p:cNvPr>
          <p:cNvPicPr>
            <a:picLocks noChangeAspect="1"/>
          </p:cNvPicPr>
          <p:nvPr/>
        </p:nvPicPr>
        <p:blipFill>
          <a:blip r:embed="rId8"/>
          <a:stretch>
            <a:fillRect/>
          </a:stretch>
        </p:blipFill>
        <p:spPr>
          <a:xfrm>
            <a:off x="8297156" y="3162890"/>
            <a:ext cx="3894844" cy="1847555"/>
          </a:xfrm>
          <a:prstGeom prst="rect">
            <a:avLst/>
          </a:prstGeom>
        </p:spPr>
      </p:pic>
      <p:grpSp>
        <p:nvGrpSpPr>
          <p:cNvPr id="9" name="Group 4">
            <a:extLst>
              <a:ext uri="{FF2B5EF4-FFF2-40B4-BE49-F238E27FC236}">
                <a16:creationId xmlns:a16="http://schemas.microsoft.com/office/drawing/2014/main" id="{66318C0A-E5BD-8B59-15E9-1A5E648E77E1}"/>
              </a:ext>
            </a:extLst>
          </p:cNvPr>
          <p:cNvGrpSpPr/>
          <p:nvPr/>
        </p:nvGrpSpPr>
        <p:grpSpPr>
          <a:xfrm>
            <a:off x="76200" y="2116924"/>
            <a:ext cx="3048000" cy="2378876"/>
            <a:chOff x="9082651" y="4419601"/>
            <a:chExt cx="3109350" cy="2426758"/>
          </a:xfrm>
        </p:grpSpPr>
        <p:pic>
          <p:nvPicPr>
            <p:cNvPr id="10" name="Picture 20" descr="Fig 2-25 ">
              <a:extLst>
                <a:ext uri="{FF2B5EF4-FFF2-40B4-BE49-F238E27FC236}">
                  <a16:creationId xmlns:a16="http://schemas.microsoft.com/office/drawing/2014/main" id="{9B3AAE5E-5175-522A-3AEE-A5E753484BD1}"/>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82651" y="4419601"/>
              <a:ext cx="3109350" cy="2426758"/>
            </a:xfrm>
            <a:prstGeom prst="rect">
              <a:avLst/>
            </a:prstGeom>
            <a:noFill/>
            <a:ln>
              <a:noFill/>
            </a:ln>
          </p:spPr>
        </p:pic>
        <p:cxnSp>
          <p:nvCxnSpPr>
            <p:cNvPr id="12" name="Straight Arrow Connector 2">
              <a:extLst>
                <a:ext uri="{FF2B5EF4-FFF2-40B4-BE49-F238E27FC236}">
                  <a16:creationId xmlns:a16="http://schemas.microsoft.com/office/drawing/2014/main" id="{5F5D00A9-5F71-8134-5FB6-5E08F32A2BF3}"/>
                </a:ext>
              </a:extLst>
            </p:cNvPr>
            <p:cNvCxnSpPr/>
            <p:nvPr/>
          </p:nvCxnSpPr>
          <p:spPr>
            <a:xfrm>
              <a:off x="10668000" y="4433456"/>
              <a:ext cx="304800" cy="0"/>
            </a:xfrm>
            <a:prstGeom prst="straightConnector1">
              <a:avLst/>
            </a:prstGeom>
            <a:ln w="25400">
              <a:solidFill>
                <a:schemeClr val="tx2"/>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3" name="TextBox 3">
              <a:extLst>
                <a:ext uri="{FF2B5EF4-FFF2-40B4-BE49-F238E27FC236}">
                  <a16:creationId xmlns:a16="http://schemas.microsoft.com/office/drawing/2014/main" id="{9A5BE884-A820-BE5C-695E-05AEC08CE81E}"/>
                </a:ext>
              </a:extLst>
            </p:cNvPr>
            <p:cNvSpPr txBox="1"/>
            <p:nvPr/>
          </p:nvSpPr>
          <p:spPr>
            <a:xfrm>
              <a:off x="10607854" y="4431268"/>
              <a:ext cx="441146" cy="369332"/>
            </a:xfrm>
            <a:prstGeom prst="rect">
              <a:avLst/>
            </a:prstGeom>
            <a:noFill/>
          </p:spPr>
          <p:txBody>
            <a:bodyPr wrap="none" rtlCol="0">
              <a:spAutoFit/>
            </a:bodyPr>
            <a:lstStyle/>
            <a:p>
              <a:r>
                <a:rPr lang="fr-CH" dirty="0">
                  <a:latin typeface="Symbol" pitchFamily="2" charset="2"/>
                </a:rPr>
                <a:t>D</a:t>
              </a:r>
              <a:r>
                <a:rPr lang="fr-CH" dirty="0"/>
                <a:t>y</a:t>
              </a:r>
            </a:p>
          </p:txBody>
        </p:sp>
      </p:grpSp>
      <p:cxnSp>
        <p:nvCxnSpPr>
          <p:cNvPr id="15" name="Connecteur droit avec flèche 14">
            <a:extLst>
              <a:ext uri="{FF2B5EF4-FFF2-40B4-BE49-F238E27FC236}">
                <a16:creationId xmlns:a16="http://schemas.microsoft.com/office/drawing/2014/main" id="{CCE3B4DC-A76D-36FC-CBB9-A1BE015391F9}"/>
              </a:ext>
            </a:extLst>
          </p:cNvPr>
          <p:cNvCxnSpPr>
            <a:cxnSpLocks/>
          </p:cNvCxnSpPr>
          <p:nvPr/>
        </p:nvCxnSpPr>
        <p:spPr>
          <a:xfrm flipV="1">
            <a:off x="8458200" y="1752600"/>
            <a:ext cx="1676400" cy="1524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93083"/>
      </p:ext>
    </p:extLst>
  </p:cSld>
  <p:clrMapOvr>
    <a:masterClrMapping/>
  </p:clrMapOvr>
  <mc:AlternateContent xmlns:mc="http://schemas.openxmlformats.org/markup-compatibility/2006" xmlns:p14="http://schemas.microsoft.com/office/powerpoint/2010/main">
    <mc:Choice Requires="p14">
      <p:transition spd="slow" p14:dur="2000" advTm="89834"/>
    </mc:Choice>
    <mc:Fallback xmlns="">
      <p:transition spd="slow" advTm="8983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6" name="Text Box 8"/>
          <p:cNvSpPr txBox="1">
            <a:spLocks noChangeArrowheads="1"/>
          </p:cNvSpPr>
          <p:nvPr/>
        </p:nvSpPr>
        <p:spPr bwMode="auto">
          <a:xfrm>
            <a:off x="0" y="0"/>
            <a:ext cx="12192000" cy="646331"/>
          </a:xfrm>
          <a:prstGeom prst="rect">
            <a:avLst/>
          </a:prstGeom>
          <a:noFill/>
          <a:ln w="9525">
            <a:noFill/>
            <a:miter lim="800000"/>
            <a:headEnd/>
            <a:tailEnd/>
          </a:ln>
        </p:spPr>
        <p:txBody>
          <a:bodyPr wrap="square">
            <a:spAutoFit/>
          </a:bodyPr>
          <a:lstStyle/>
          <a:p>
            <a:pPr algn="ctr"/>
            <a:r>
              <a:rPr lang="fr-CH" sz="3600"/>
              <a:t>Les faibles conducteurs (</a:t>
            </a:r>
            <a:r>
              <a:rPr lang="fr-CH" sz="3600" err="1"/>
              <a:t>semiconducteurs</a:t>
            </a:r>
            <a:r>
              <a:rPr lang="fr-CH" sz="3600"/>
              <a:t>)</a:t>
            </a:r>
          </a:p>
        </p:txBody>
      </p:sp>
      <mc:AlternateContent xmlns:mc="http://schemas.openxmlformats.org/markup-compatibility/2006" xmlns:a14="http://schemas.microsoft.com/office/drawing/2010/main">
        <mc:Choice Requires="a14">
          <p:sp>
            <p:nvSpPr>
              <p:cNvPr id="7187" name="Text Box 18"/>
              <p:cNvSpPr txBox="1">
                <a:spLocks noChangeArrowheads="1"/>
              </p:cNvSpPr>
              <p:nvPr/>
            </p:nvSpPr>
            <p:spPr bwMode="auto">
              <a:xfrm>
                <a:off x="0" y="646331"/>
                <a:ext cx="12192000" cy="2480487"/>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Nous pouvons définir: </a:t>
                </a:r>
                <a:r>
                  <a:rPr lang="fr-CH" i="1" dirty="0">
                    <a:latin typeface="Arial" panose="020B0604020202020204" pitchFamily="34" charset="0"/>
                    <a:cs typeface="Arial" panose="020B0604020202020204" pitchFamily="34" charset="0"/>
                  </a:rPr>
                  <a:t>n</a:t>
                </a:r>
                <a:r>
                  <a:rPr lang="fr-CH" dirty="0">
                    <a:latin typeface="Arial" panose="020B0604020202020204" pitchFamily="34" charset="0"/>
                    <a:cs typeface="Arial" panose="020B0604020202020204" pitchFamily="34" charset="0"/>
                  </a:rPr>
                  <a:t>=</a:t>
                </a:r>
                <a:r>
                  <a:rPr lang="fr-CH" i="1" dirty="0">
                    <a:latin typeface="Arial" panose="020B0604020202020204" pitchFamily="34" charset="0"/>
                    <a:cs typeface="Arial" panose="020B0604020202020204" pitchFamily="34" charset="0"/>
                  </a:rPr>
                  <a:t>n</a:t>
                </a:r>
                <a:r>
                  <a:rPr lang="fr-CH" dirty="0">
                    <a:latin typeface="Arial" panose="020B0604020202020204" pitchFamily="34" charset="0"/>
                    <a:cs typeface="Arial" panose="020B0604020202020204" pitchFamily="34" charset="0"/>
                  </a:rPr>
                  <a:t>’+</a:t>
                </a:r>
                <a:r>
                  <a:rPr lang="fr-CH" i="1" dirty="0">
                    <a:latin typeface="Arial" panose="020B0604020202020204" pitchFamily="34" charset="0"/>
                    <a:cs typeface="Arial" panose="020B0604020202020204" pitchFamily="34" charset="0"/>
                  </a:rPr>
                  <a:t>in</a:t>
                </a:r>
                <a:r>
                  <a:rPr lang="fr-CH" dirty="0">
                    <a:latin typeface="Arial" panose="020B0604020202020204" pitchFamily="34" charset="0"/>
                    <a:cs typeface="Arial" panose="020B0604020202020204" pitchFamily="34" charset="0"/>
                  </a:rPr>
                  <a:t>" = </a:t>
                </a:r>
                <a:r>
                  <a:rPr lang="fr-CH" i="1" dirty="0">
                    <a:latin typeface="Arial" panose="020B0604020202020204" pitchFamily="34" charset="0"/>
                    <a:cs typeface="Arial" panose="020B0604020202020204" pitchFamily="34" charset="0"/>
                  </a:rPr>
                  <a:t>k</a:t>
                </a:r>
                <a:r>
                  <a:rPr lang="fr-CH" dirty="0">
                    <a:latin typeface="Arial" panose="020B0604020202020204" pitchFamily="34" charset="0"/>
                    <a:cs typeface="Arial" panose="020B0604020202020204" pitchFamily="34" charset="0"/>
                  </a:rPr>
                  <a:t>’/</a:t>
                </a:r>
                <a:r>
                  <a:rPr lang="fr-CH" i="1" dirty="0">
                    <a:latin typeface="Arial" panose="020B0604020202020204" pitchFamily="34" charset="0"/>
                    <a:cs typeface="Arial" panose="020B0604020202020204" pitchFamily="34" charset="0"/>
                  </a:rPr>
                  <a:t>k</a:t>
                </a:r>
                <a:r>
                  <a:rPr lang="fr-CH" baseline="-25000" dirty="0">
                    <a:latin typeface="Arial" panose="020B0604020202020204" pitchFamily="34" charset="0"/>
                    <a:cs typeface="Arial" panose="020B0604020202020204" pitchFamily="34" charset="0"/>
                  </a:rPr>
                  <a:t>0</a:t>
                </a:r>
                <a:r>
                  <a:rPr lang="fr-CH" dirty="0">
                    <a:latin typeface="Arial" panose="020B0604020202020204" pitchFamily="34" charset="0"/>
                    <a:cs typeface="Arial" panose="020B0604020202020204" pitchFamily="34" charset="0"/>
                  </a:rPr>
                  <a:t>+</a:t>
                </a:r>
                <a:r>
                  <a:rPr lang="fr-CH" i="1" dirty="0">
                    <a:latin typeface="Arial" panose="020B0604020202020204" pitchFamily="34" charset="0"/>
                    <a:cs typeface="Arial" panose="020B0604020202020204" pitchFamily="34" charset="0"/>
                  </a:rPr>
                  <a:t>ik’’</a:t>
                </a:r>
                <a:r>
                  <a:rPr lang="fr-CH" dirty="0">
                    <a:latin typeface="Arial" panose="020B0604020202020204" pitchFamily="34" charset="0"/>
                    <a:cs typeface="Arial" panose="020B0604020202020204" pitchFamily="34" charset="0"/>
                  </a:rPr>
                  <a:t>/</a:t>
                </a:r>
                <a:r>
                  <a:rPr lang="fr-CH" i="1" dirty="0">
                    <a:latin typeface="Arial" panose="020B0604020202020204" pitchFamily="34" charset="0"/>
                    <a:cs typeface="Arial" panose="020B0604020202020204" pitchFamily="34" charset="0"/>
                  </a:rPr>
                  <a:t>k</a:t>
                </a:r>
                <a:r>
                  <a:rPr lang="fr-CH" baseline="-25000" dirty="0">
                    <a:latin typeface="Arial" panose="020B0604020202020204" pitchFamily="34" charset="0"/>
                    <a:cs typeface="Arial" panose="020B0604020202020204" pitchFamily="34" charset="0"/>
                  </a:rPr>
                  <a:t>0</a:t>
                </a:r>
                <a:r>
                  <a:rPr lang="fr-CH" dirty="0">
                    <a:latin typeface="Arial" panose="020B0604020202020204" pitchFamily="34" charset="0"/>
                    <a:cs typeface="Arial" panose="020B0604020202020204" pitchFamily="34" charset="0"/>
                  </a:rPr>
                  <a:t> ; cela donne: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sSup>
                          <m:sSupPr>
                            <m:ctrlPr>
                              <a:rPr lang="fr-CH" i="1">
                                <a:latin typeface="Cambria Math" panose="02040503050406030204" pitchFamily="18" charset="0"/>
                                <a:ea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𝑛</m:t>
                            </m:r>
                          </m:e>
                          <m:sup>
                            <m:r>
                              <a:rPr lang="fr-CH" i="1">
                                <a:latin typeface="Cambria Math" panose="02040503050406030204" pitchFamily="18" charset="0"/>
                                <a:ea typeface="Cambria Math" panose="02040503050406030204" pitchFamily="18" charset="0"/>
                              </a:rPr>
                              <m:t>′</m:t>
                            </m:r>
                          </m:sup>
                        </m:sSup>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num>
                      <m:den>
                        <m:r>
                          <a:rPr lang="fr-CH" b="0" i="1" smtClean="0">
                            <a:latin typeface="Cambria Math" panose="02040503050406030204" pitchFamily="18" charset="0"/>
                            <a:ea typeface="Cambria Math" panose="02040503050406030204" pitchFamily="18" charset="0"/>
                          </a:rPr>
                          <m:t>2</m:t>
                        </m:r>
                      </m:den>
                    </m:f>
                    <m:d>
                      <m:dPr>
                        <m:ctrlPr>
                          <a:rPr lang="fr-CH" i="1">
                            <a:latin typeface="Cambria Math" panose="02040503050406030204" pitchFamily="18" charset="0"/>
                            <a:ea typeface="Cambria Math" panose="02040503050406030204" pitchFamily="18" charset="0"/>
                          </a:rPr>
                        </m:ctrlPr>
                      </m:dPr>
                      <m:e>
                        <m:rad>
                          <m:radPr>
                            <m:degHide m:val="on"/>
                            <m:ctrlPr>
                              <a:rPr lang="fr-CH" i="1">
                                <a:latin typeface="Cambria Math" panose="02040503050406030204" pitchFamily="18" charset="0"/>
                                <a:ea typeface="Cambria Math" panose="02040503050406030204" pitchFamily="18" charset="0"/>
                              </a:rPr>
                            </m:ctrlPr>
                          </m:radPr>
                          <m:deg/>
                          <m:e>
                            <m:r>
                              <a:rPr lang="fr-CH" i="1">
                                <a:latin typeface="Cambria Math" panose="02040503050406030204" pitchFamily="18" charset="0"/>
                                <a:ea typeface="Cambria Math" panose="02040503050406030204" pitchFamily="18" charset="0"/>
                              </a:rPr>
                              <m:t>1+</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𝜎</m:t>
                                    </m:r>
                                  </m:e>
                                  <m:sup>
                                    <m:r>
                                      <a:rPr lang="fr-CH" i="1">
                                        <a:latin typeface="Cambria Math" panose="02040503050406030204" pitchFamily="18" charset="0"/>
                                        <a:ea typeface="Cambria Math" panose="02040503050406030204" pitchFamily="18" charset="0"/>
                                      </a:rPr>
                                      <m:t>2</m:t>
                                    </m:r>
                                  </m:sup>
                                </m:sSup>
                              </m:num>
                              <m:den>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4</m:t>
                                    </m:r>
                                  </m:sup>
                                </m:sSub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den>
                            </m:f>
                          </m:e>
                        </m:rad>
                        <m:r>
                          <a:rPr lang="fr-CH" i="1">
                            <a:latin typeface="Cambria Math" panose="02040503050406030204" pitchFamily="18" charset="0"/>
                            <a:ea typeface="Cambria Math" panose="02040503050406030204" pitchFamily="18" charset="0"/>
                          </a:rPr>
                          <m:t>+1</m:t>
                        </m:r>
                      </m:e>
                    </m:d>
                  </m:oMath>
                </a14:m>
                <a:r>
                  <a:rPr lang="fr-CH" dirty="0">
                    <a:latin typeface="Arial" panose="020B0604020202020204" pitchFamily="34" charset="0"/>
                    <a:cs typeface="Arial" panose="020B0604020202020204" pitchFamily="34" charset="0"/>
                  </a:rPr>
                  <a:t> et: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sSup>
                          <m:sSupPr>
                            <m:ctrlPr>
                              <a:rPr lang="fr-CH" i="1">
                                <a:latin typeface="Cambria Math" panose="02040503050406030204" pitchFamily="18" charset="0"/>
                                <a:ea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𝑛</m:t>
                            </m:r>
                          </m:e>
                          <m:sup>
                            <m:r>
                              <a:rPr lang="fr-CH" i="1">
                                <a:latin typeface="Cambria Math" panose="02040503050406030204" pitchFamily="18" charset="0"/>
                                <a:ea typeface="Cambria Math" panose="02040503050406030204" pitchFamily="18" charset="0"/>
                              </a:rPr>
                              <m:t>′′</m:t>
                            </m:r>
                          </m:sup>
                        </m:sSup>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num>
                      <m:den>
                        <m:r>
                          <a:rPr lang="fr-CH" b="0" i="1" smtClean="0">
                            <a:latin typeface="Cambria Math" panose="02040503050406030204" pitchFamily="18" charset="0"/>
                            <a:ea typeface="Cambria Math" panose="02040503050406030204" pitchFamily="18" charset="0"/>
                          </a:rPr>
                          <m:t>2</m:t>
                        </m:r>
                      </m:den>
                    </m:f>
                    <m:d>
                      <m:dPr>
                        <m:ctrlPr>
                          <a:rPr lang="fr-CH" i="1">
                            <a:latin typeface="Cambria Math" panose="02040503050406030204" pitchFamily="18" charset="0"/>
                            <a:ea typeface="Cambria Math" panose="02040503050406030204" pitchFamily="18" charset="0"/>
                          </a:rPr>
                        </m:ctrlPr>
                      </m:dPr>
                      <m:e>
                        <m:rad>
                          <m:radPr>
                            <m:degHide m:val="on"/>
                            <m:ctrlPr>
                              <a:rPr lang="fr-CH" i="1">
                                <a:latin typeface="Cambria Math" panose="02040503050406030204" pitchFamily="18" charset="0"/>
                                <a:ea typeface="Cambria Math" panose="02040503050406030204" pitchFamily="18" charset="0"/>
                              </a:rPr>
                            </m:ctrlPr>
                          </m:radPr>
                          <m:deg/>
                          <m:e>
                            <m:r>
                              <a:rPr lang="fr-CH" i="1">
                                <a:latin typeface="Cambria Math" panose="02040503050406030204" pitchFamily="18" charset="0"/>
                                <a:ea typeface="Cambria Math" panose="02040503050406030204" pitchFamily="18" charset="0"/>
                              </a:rPr>
                              <m:t>1+</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𝜎</m:t>
                                    </m:r>
                                  </m:e>
                                  <m:sup>
                                    <m:r>
                                      <a:rPr lang="fr-CH" i="1">
                                        <a:latin typeface="Cambria Math" panose="02040503050406030204" pitchFamily="18" charset="0"/>
                                        <a:ea typeface="Cambria Math" panose="02040503050406030204" pitchFamily="18" charset="0"/>
                                      </a:rPr>
                                      <m:t>2</m:t>
                                    </m:r>
                                  </m:sup>
                                </m:sSup>
                              </m:num>
                              <m:den>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4</m:t>
                                    </m:r>
                                  </m:sup>
                                </m:sSub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den>
                            </m:f>
                          </m:e>
                        </m:rad>
                        <m:r>
                          <a:rPr lang="fr-CH" i="1">
                            <a:latin typeface="Cambria Math" panose="02040503050406030204" pitchFamily="18" charset="0"/>
                            <a:ea typeface="Cambria Math" panose="02040503050406030204" pitchFamily="18" charset="0"/>
                          </a:rPr>
                          <m:t>−1</m:t>
                        </m:r>
                      </m:e>
                    </m:d>
                  </m:oMath>
                </a14:m>
                <a:endParaRPr lang="fr-CH"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Dans le cas </a:t>
                </a:r>
                <a14:m>
                  <m:oMath xmlns:m="http://schemas.openxmlformats.org/officeDocument/2006/math">
                    <m:r>
                      <a:rPr lang="fr-CH" i="1">
                        <a:latin typeface="Cambria Math" panose="02040503050406030204" pitchFamily="18" charset="0"/>
                        <a:ea typeface="Cambria Math" panose="02040503050406030204" pitchFamily="18" charset="0"/>
                      </a:rPr>
                      <m:t>𝜎</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oMath>
                </a14:m>
                <a:r>
                  <a:rPr lang="fr-CH" dirty="0">
                    <a:latin typeface="Arial" panose="020B0604020202020204" pitchFamily="34" charset="0"/>
                    <a:cs typeface="Arial" panose="020B0604020202020204" pitchFamily="34" charset="0"/>
                  </a:rPr>
                  <a:t> :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𝑛</m:t>
                        </m:r>
                      </m:e>
                      <m:sup>
                        <m:r>
                          <a:rPr lang="fr-CH">
                            <a:latin typeface="Cambria Math" panose="02040503050406030204" pitchFamily="18" charset="0"/>
                            <a:ea typeface="Cambria Math" panose="02040503050406030204" pitchFamily="18" charset="0"/>
                          </a:rPr>
                          <m:t>′</m:t>
                        </m:r>
                      </m:sup>
                    </m:sSup>
                    <m:r>
                      <a:rPr lang="fr-CH" i="1" smtClean="0">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 </m:t>
                        </m:r>
                      </m:sup>
                    </m:sSubSup>
                  </m:oMath>
                </a14:m>
                <a:r>
                  <a:rPr lang="fr-CH" dirty="0">
                    <a:latin typeface="Arial" panose="020B0604020202020204" pitchFamily="34" charset="0"/>
                    <a:cs typeface="Arial" panose="020B0604020202020204" pitchFamily="34" charset="0"/>
                  </a:rPr>
                  <a:t> ,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𝑛</m:t>
                        </m:r>
                      </m:e>
                      <m:sup>
                        <m:r>
                          <a:rPr lang="fr-CH">
                            <a:latin typeface="Cambria Math" panose="02040503050406030204" pitchFamily="18" charset="0"/>
                            <a:ea typeface="Cambria Math" panose="02040503050406030204" pitchFamily="18" charset="0"/>
                          </a:rPr>
                          <m:t>′′</m:t>
                        </m:r>
                      </m:sup>
                    </m:sSup>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𝜎</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 </m:t>
                            </m:r>
                          </m:sup>
                        </m:sSubSup>
                        <m:r>
                          <a:rPr lang="fr-CH" i="1">
                            <a:latin typeface="Cambria Math" panose="02040503050406030204" pitchFamily="18" charset="0"/>
                            <a:ea typeface="Cambria Math" panose="02040503050406030204" pitchFamily="18" charset="0"/>
                          </a:rPr>
                          <m:t>𝜔</m:t>
                        </m:r>
                      </m:den>
                    </m:f>
                  </m:oMath>
                </a14:m>
                <a:r>
                  <a:rPr lang="fr-CH" dirty="0">
                    <a:latin typeface="Arial" panose="020B0604020202020204" pitchFamily="34" charset="0"/>
                    <a:cs typeface="Arial" panose="020B0604020202020204" pitchFamily="34" charset="0"/>
                  </a:rPr>
                  <a:t>  </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L’onde devient : </a:t>
                </a:r>
                <a14:m>
                  <m:oMath xmlns:m="http://schemas.openxmlformats.org/officeDocument/2006/math">
                    <m:r>
                      <a:rPr lang="fr-CH" b="1">
                        <a:latin typeface="Cambria Math" panose="02040503050406030204" pitchFamily="18" charset="0"/>
                        <a:ea typeface="Cambria Math" panose="02040503050406030204" pitchFamily="18" charset="0"/>
                      </a:rPr>
                      <m:t>𝐄</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b="1" i="1" smtClean="0">
                            <a:latin typeface="Cambria Math" panose="02040503050406030204" pitchFamily="18" charset="0"/>
                            <a:ea typeface="Cambria Math" panose="02040503050406030204" pitchFamily="18" charset="0"/>
                          </a:rPr>
                          <m:t>𝓔</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sSup>
                          <m:sSupPr>
                            <m:ctrlPr>
                              <a:rPr lang="fr-CH" b="1" i="1">
                                <a:latin typeface="Cambria Math" panose="02040503050406030204" pitchFamily="18" charset="0"/>
                                <a:ea typeface="Cambria Math" panose="02040503050406030204" pitchFamily="18" charset="0"/>
                              </a:rPr>
                            </m:ctrlPr>
                          </m:sSupPr>
                          <m:e>
                            <m:r>
                              <a:rPr lang="fr-CH" b="1"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𝒌</m:t>
                            </m:r>
                          </m:e>
                          <m:sup>
                            <m:r>
                              <a:rPr lang="fr-CH" b="1" i="1">
                                <a:latin typeface="Cambria Math" panose="02040503050406030204" pitchFamily="18" charset="0"/>
                                <a:ea typeface="Cambria Math" panose="02040503050406030204" pitchFamily="18" charset="0"/>
                              </a:rPr>
                              <m:t>′′</m:t>
                            </m:r>
                          </m:sup>
                        </m:sSup>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𝑖</m:t>
                        </m:r>
                        <m:d>
                          <m:dPr>
                            <m:ctrlPr>
                              <a:rPr lang="fr-CH" i="1">
                                <a:latin typeface="Cambria Math" panose="02040503050406030204" pitchFamily="18" charset="0"/>
                                <a:ea typeface="Cambria Math" panose="02040503050406030204" pitchFamily="18" charset="0"/>
                              </a:rPr>
                            </m:ctrlPr>
                          </m:dPr>
                          <m:e>
                            <m:sSup>
                              <m:sSupPr>
                                <m:ctrlPr>
                                  <a:rPr lang="fr-CH" b="1" i="1">
                                    <a:latin typeface="Cambria Math" panose="02040503050406030204" pitchFamily="18" charset="0"/>
                                    <a:ea typeface="Cambria Math" panose="02040503050406030204" pitchFamily="18" charset="0"/>
                                  </a:rPr>
                                </m:ctrlPr>
                              </m:sSupPr>
                              <m:e>
                                <m:r>
                                  <a:rPr lang="fr-CH" b="1" i="1">
                                    <a:latin typeface="Cambria Math" panose="02040503050406030204" pitchFamily="18" charset="0"/>
                                    <a:ea typeface="Cambria Math" panose="02040503050406030204" pitchFamily="18" charset="0"/>
                                  </a:rPr>
                                  <m:t>𝒌</m:t>
                                </m:r>
                              </m:e>
                              <m:sup>
                                <m:r>
                                  <a:rPr lang="fr-CH" b="1" i="1">
                                    <a:latin typeface="Cambria Math" panose="02040503050406030204" pitchFamily="18" charset="0"/>
                                    <a:ea typeface="Cambria Math" panose="02040503050406030204" pitchFamily="18" charset="0"/>
                                  </a:rPr>
                                  <m:t>′</m:t>
                                </m:r>
                              </m:sup>
                            </m:sSup>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i="1">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d>
                      </m:sup>
                    </m:sSup>
                  </m:oMath>
                </a14:m>
                <a:r>
                  <a:rPr lang="fr-CH" dirty="0">
                    <a:latin typeface="Arial" panose="020B0604020202020204" pitchFamily="34" charset="0"/>
                    <a:cs typeface="Arial" panose="020B0604020202020204" pitchFamily="34" charset="0"/>
                  </a:rPr>
                  <a:t> , la partie imaginaire k’’ représente l’atténuation.</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La définition de l’atténuation est:  </a:t>
                </a:r>
                <a14:m>
                  <m:oMath xmlns:m="http://schemas.openxmlformats.org/officeDocument/2006/math">
                    <m:r>
                      <m:rPr>
                        <m:sty m:val="p"/>
                      </m:rPr>
                      <a:rPr lang="fr-CH">
                        <a:latin typeface="Cambria Math" panose="02040503050406030204" pitchFamily="18" charset="0"/>
                        <a:ea typeface="Cambria Math" panose="02040503050406030204" pitchFamily="18" charset="0"/>
                      </a:rPr>
                      <m:t>I</m:t>
                    </m:r>
                    <m:r>
                      <a:rPr lang="fr-CH">
                        <a:latin typeface="Cambria Math" panose="02040503050406030204" pitchFamily="18" charset="0"/>
                        <a:ea typeface="Cambria Math" panose="02040503050406030204" pitchFamily="18" charset="0"/>
                      </a:rPr>
                      <m:t>(</m:t>
                    </m:r>
                    <m:r>
                      <m:rPr>
                        <m:sty m:val="p"/>
                      </m:rPr>
                      <a:rPr lang="fr-CH">
                        <a:latin typeface="Cambria Math" panose="02040503050406030204" pitchFamily="18" charset="0"/>
                        <a:ea typeface="Cambria Math" panose="02040503050406030204" pitchFamily="18" charset="0"/>
                      </a:rPr>
                      <m:t>r</m:t>
                    </m:r>
                    <m:r>
                      <a:rPr lang="fr-CH">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𝛼</m:t>
                        </m:r>
                        <m:r>
                          <a:rPr lang="fr-CH" i="1">
                            <a:latin typeface="Cambria Math" panose="02040503050406030204" pitchFamily="18" charset="0"/>
                            <a:ea typeface="Cambria Math" panose="02040503050406030204" pitchFamily="18" charset="0"/>
                          </a:rPr>
                          <m:t>𝑟</m:t>
                        </m:r>
                      </m:sup>
                    </m:sSup>
                  </m:oMath>
                </a14:m>
                <a:r>
                  <a:rPr lang="fr-CH" dirty="0">
                    <a:latin typeface="Arial" panose="020B0604020202020204" pitchFamily="34" charset="0"/>
                    <a:cs typeface="Arial" panose="020B0604020202020204" pitchFamily="34" charset="0"/>
                  </a:rPr>
                  <a:t> , </a:t>
                </a:r>
                <a:r>
                  <a:rPr lang="fr-CH" dirty="0">
                    <a:latin typeface="Symbol" pitchFamily="2" charset="2"/>
                    <a:cs typeface="Arial" panose="020B0604020202020204" pitchFamily="34" charset="0"/>
                  </a:rPr>
                  <a:t>a</a:t>
                </a:r>
                <a:r>
                  <a:rPr lang="fr-CH" dirty="0">
                    <a:latin typeface="Arial" panose="020B0604020202020204" pitchFamily="34" charset="0"/>
                    <a:cs typeface="Arial" panose="020B0604020202020204" pitchFamily="34" charset="0"/>
                  </a:rPr>
                  <a:t> = coefficient d’atténuation.</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En se rappelant de: </a:t>
                </a:r>
                <a14:m>
                  <m:oMath xmlns:m="http://schemas.openxmlformats.org/officeDocument/2006/math">
                    <m:r>
                      <m:rPr>
                        <m:sty m:val="p"/>
                      </m:rPr>
                      <a:rPr lang="fr-CH">
                        <a:latin typeface="Cambria Math" panose="02040503050406030204" pitchFamily="18" charset="0"/>
                        <a:ea typeface="Cambria Math" panose="02040503050406030204" pitchFamily="18" charset="0"/>
                      </a:rPr>
                      <m:t>I</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𝑛</m:t>
                            </m:r>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𝑐</m:t>
                        </m:r>
                      </m:num>
                      <m:den>
                        <m:r>
                          <a:rPr lang="fr-CH" i="1">
                            <a:latin typeface="Cambria Math" panose="02040503050406030204" pitchFamily="18" charset="0"/>
                            <a:ea typeface="Cambria Math" panose="02040503050406030204" pitchFamily="18" charset="0"/>
                          </a:rPr>
                          <m:t>2</m:t>
                        </m:r>
                      </m:den>
                    </m:f>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𝑆</m:t>
                            </m:r>
                          </m:e>
                        </m:d>
                      </m:e>
                      <m:sub>
                        <m:r>
                          <a:rPr lang="fr-CH" i="1">
                            <a:latin typeface="Cambria Math" panose="02040503050406030204" pitchFamily="18" charset="0"/>
                            <a:ea typeface="Cambria Math" panose="02040503050406030204" pitchFamily="18" charset="0"/>
                          </a:rPr>
                          <m:t>𝑇</m:t>
                        </m:r>
                      </m:sub>
                    </m:sSub>
                  </m:oMath>
                </a14:m>
                <a:r>
                  <a:rPr lang="fr-CH" dirty="0">
                    <a:latin typeface="Arial" panose="020B0604020202020204" pitchFamily="34" charset="0"/>
                    <a:cs typeface="Arial" panose="020B0604020202020204" pitchFamily="34" charset="0"/>
                  </a:rPr>
                  <a:t>, nous trouvons: </a:t>
                </a:r>
                <a:r>
                  <a:rPr lang="fr-CH" dirty="0">
                    <a:latin typeface="Symbol" pitchFamily="2" charset="2"/>
                    <a:cs typeface="Arial" panose="020B0604020202020204" pitchFamily="34" charset="0"/>
                  </a:rPr>
                  <a:t>a</a:t>
                </a:r>
                <a:r>
                  <a:rPr lang="fr-CH" dirty="0">
                    <a:latin typeface="Arial" panose="020B0604020202020204" pitchFamily="34" charset="0"/>
                    <a:cs typeface="Arial" panose="020B0604020202020204" pitchFamily="34" charset="0"/>
                  </a:rPr>
                  <a:t> = 2</a:t>
                </a:r>
                <a:r>
                  <a:rPr lang="fr-CH" i="1" dirty="0">
                    <a:latin typeface="Arial" panose="020B0604020202020204" pitchFamily="34" charset="0"/>
                    <a:cs typeface="Arial" panose="020B0604020202020204" pitchFamily="34" charset="0"/>
                  </a:rPr>
                  <a:t>k</a:t>
                </a:r>
                <a:r>
                  <a:rPr lang="fr-CH" dirty="0">
                    <a:latin typeface="Arial" panose="020B0604020202020204" pitchFamily="34" charset="0"/>
                    <a:cs typeface="Arial" panose="020B0604020202020204" pitchFamily="34" charset="0"/>
                  </a:rPr>
                  <a:t>’’ et dans le cas </a:t>
                </a:r>
                <a14:m>
                  <m:oMath xmlns:m="http://schemas.openxmlformats.org/officeDocument/2006/math">
                    <m:r>
                      <a:rPr lang="fr-CH" i="1">
                        <a:latin typeface="Cambria Math" panose="02040503050406030204" pitchFamily="18" charset="0"/>
                        <a:ea typeface="Cambria Math" panose="02040503050406030204" pitchFamily="18" charset="0"/>
                      </a:rPr>
                      <m:t>𝜎</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oMath>
                </a14:m>
                <a:r>
                  <a:rPr lang="fr-CH" dirty="0">
                    <a:latin typeface="Arial" panose="020B0604020202020204" pitchFamily="34" charset="0"/>
                    <a:cs typeface="Arial" panose="020B0604020202020204" pitchFamily="34" charset="0"/>
                  </a:rPr>
                  <a:t> : </a:t>
                </a:r>
                <a14:m>
                  <m:oMath xmlns:m="http://schemas.openxmlformats.org/officeDocument/2006/math">
                    <m:r>
                      <a:rPr lang="fr-CH" i="1">
                        <a:latin typeface="Cambria Math" panose="02040503050406030204" pitchFamily="18" charset="0"/>
                        <a:ea typeface="Cambria Math" panose="02040503050406030204" pitchFamily="18" charset="0"/>
                      </a:rPr>
                      <m:t>𝛼</m:t>
                    </m:r>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𝜎</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 </m:t>
                            </m:r>
                          </m:sup>
                        </m:sSubSup>
                        <m:r>
                          <a:rPr lang="fr-CH" i="1">
                            <a:latin typeface="Cambria Math" panose="02040503050406030204" pitchFamily="18" charset="0"/>
                            <a:ea typeface="Cambria Math" panose="02040503050406030204" pitchFamily="18" charset="0"/>
                          </a:rPr>
                          <m:t>𝑐</m:t>
                        </m:r>
                      </m:den>
                    </m:f>
                  </m:oMath>
                </a14:m>
                <a:r>
                  <a:rPr lang="fr-CH" dirty="0">
                    <a:latin typeface="Arial" panose="020B0604020202020204" pitchFamily="34" charset="0"/>
                    <a:cs typeface="Arial" panose="020B0604020202020204" pitchFamily="34" charset="0"/>
                  </a:rPr>
                  <a:t>  .</a:t>
                </a:r>
              </a:p>
            </p:txBody>
          </p:sp>
        </mc:Choice>
        <mc:Fallback xmlns="">
          <p:sp>
            <p:nvSpPr>
              <p:cNvPr id="7187" name="Text Box 18"/>
              <p:cNvSpPr txBox="1">
                <a:spLocks noRot="1" noChangeAspect="1" noMove="1" noResize="1" noEditPoints="1" noAdjustHandles="1" noChangeArrowheads="1" noChangeShapeType="1" noTextEdit="1"/>
              </p:cNvSpPr>
              <p:nvPr/>
            </p:nvSpPr>
            <p:spPr bwMode="auto">
              <a:xfrm>
                <a:off x="0" y="646331"/>
                <a:ext cx="12192000" cy="2480487"/>
              </a:xfrm>
              <a:prstGeom prst="rect">
                <a:avLst/>
              </a:prstGeom>
              <a:blipFill>
                <a:blip r:embed="rId2"/>
                <a:stretch>
                  <a:fillRect l="-312"/>
                </a:stretch>
              </a:blipFill>
              <a:ln w="9525">
                <a:noFill/>
                <a:miter lim="800000"/>
                <a:headEnd/>
                <a:tailEnd/>
              </a:ln>
            </p:spPr>
            <p:txBody>
              <a:bodyPr/>
              <a:lstStyle/>
              <a:p>
                <a:r>
                  <a:rPr lang="en-US">
                    <a:noFill/>
                  </a:rPr>
                  <a:t> </a:t>
                </a:r>
              </a:p>
            </p:txBody>
          </p:sp>
        </mc:Fallback>
      </mc:AlternateContent>
      <p:sp>
        <p:nvSpPr>
          <p:cNvPr id="2" name="Rectangle 170">
            <a:extLst>
              <a:ext uri="{FF2B5EF4-FFF2-40B4-BE49-F238E27FC236}">
                <a16:creationId xmlns:a16="http://schemas.microsoft.com/office/drawing/2014/main" id="{B47A8CD4-1A1B-D14F-9234-29E93D02DF21}"/>
              </a:ext>
            </a:extLst>
          </p:cNvPr>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graphicFrame>
        <p:nvGraphicFramePr>
          <p:cNvPr id="8" name="Chart 7">
            <a:extLst>
              <a:ext uri="{FF2B5EF4-FFF2-40B4-BE49-F238E27FC236}">
                <a16:creationId xmlns:a16="http://schemas.microsoft.com/office/drawing/2014/main" id="{CAD5B3DB-EF7E-DE40-AE4B-AF4F961132A3}"/>
              </a:ext>
            </a:extLst>
          </p:cNvPr>
          <p:cNvGraphicFramePr>
            <a:graphicFrameLocks/>
          </p:cNvGraphicFramePr>
          <p:nvPr>
            <p:extLst>
              <p:ext uri="{D42A27DB-BD31-4B8C-83A1-F6EECF244321}">
                <p14:modId xmlns:p14="http://schemas.microsoft.com/office/powerpoint/2010/main" val="2092892553"/>
              </p:ext>
            </p:extLst>
          </p:nvPr>
        </p:nvGraphicFramePr>
        <p:xfrm>
          <a:off x="0" y="3307236"/>
          <a:ext cx="12192000" cy="35507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0525691"/>
      </p:ext>
    </p:extLst>
  </p:cSld>
  <p:clrMapOvr>
    <a:masterClrMapping/>
  </p:clrMapOvr>
  <mc:AlternateContent xmlns:mc="http://schemas.openxmlformats.org/markup-compatibility/2006" xmlns:p14="http://schemas.microsoft.com/office/powerpoint/2010/main">
    <mc:Choice Requires="p14">
      <p:transition spd="slow" p14:dur="2000" advTm="176755"/>
    </mc:Choice>
    <mc:Fallback xmlns="">
      <p:transition spd="slow" advTm="17675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7"/>
          <p:cNvSpPr txBox="1">
            <a:spLocks noChangeArrowheads="1"/>
          </p:cNvSpPr>
          <p:nvPr/>
        </p:nvSpPr>
        <p:spPr bwMode="auto">
          <a:xfrm>
            <a:off x="1524001" y="19443"/>
            <a:ext cx="606768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CH" sz="2800"/>
              <a:t>La brillance des diamants: pourquoi?</a:t>
            </a:r>
            <a:endParaRPr lang="fr-CH" sz="2800" baseline="-25000"/>
          </a:p>
        </p:txBody>
      </p:sp>
      <p:pic>
        <p:nvPicPr>
          <p:cNvPr id="15363" name="Picture 18" descr="diamo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9298" y="2971800"/>
            <a:ext cx="4286502"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Picture 22" descr="Diamond Cuts D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438621"/>
            <a:ext cx="4572000" cy="2443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5" name="Picture 26" descr="diamond cu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040" r="11288"/>
          <a:stretch/>
        </p:blipFill>
        <p:spPr bwMode="auto">
          <a:xfrm>
            <a:off x="3326585" y="5084918"/>
            <a:ext cx="1482726" cy="1470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6" name="Picture 28" descr="diamond cu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30" t="9681"/>
          <a:stretch/>
        </p:blipFill>
        <p:spPr bwMode="auto">
          <a:xfrm>
            <a:off x="3344390" y="3882451"/>
            <a:ext cx="1390312" cy="1202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7" name="Picture 30" descr="diamond cu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834" t="6250" r="6697" b="12500"/>
          <a:stretch/>
        </p:blipFill>
        <p:spPr bwMode="auto">
          <a:xfrm>
            <a:off x="1590980" y="3882451"/>
            <a:ext cx="1542438" cy="1179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8" name="Picture 32" descr="diamond cu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130" t="3070" r="6382" b="2024"/>
          <a:stretch/>
        </p:blipFill>
        <p:spPr bwMode="auto">
          <a:xfrm>
            <a:off x="4780909" y="3877184"/>
            <a:ext cx="1361298" cy="1685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3CCF140-C6D1-5540-BAEB-DC1598091A49}"/>
              </a:ext>
            </a:extLst>
          </p:cNvPr>
          <p:cNvSpPr/>
          <p:nvPr/>
        </p:nvSpPr>
        <p:spPr>
          <a:xfrm>
            <a:off x="0" y="547786"/>
            <a:ext cx="10668000" cy="646331"/>
          </a:xfrm>
          <a:prstGeom prst="rect">
            <a:avLst/>
          </a:prstGeom>
        </p:spPr>
        <p:txBody>
          <a:bodyPr wrap="square">
            <a:spAutoFit/>
          </a:bodyPr>
          <a:lstStyle/>
          <a:p>
            <a:pPr marL="342900" indent="-342900">
              <a:buFont typeface="Arial" panose="020B0604020202020204" pitchFamily="34" charset="0"/>
              <a:buChar char="•"/>
            </a:pPr>
            <a:r>
              <a:rPr lang="fr-CH"/>
              <a:t>Forte réflexion interne totale: diamants (n=2.3, </a:t>
            </a:r>
            <a:r>
              <a:rPr lang="fr-CH" err="1">
                <a:latin typeface="Symbol" pitchFamily="18" charset="2"/>
              </a:rPr>
              <a:t>q</a:t>
            </a:r>
            <a:r>
              <a:rPr lang="fr-CH" baseline="-25000" err="1"/>
              <a:t>c</a:t>
            </a:r>
            <a:r>
              <a:rPr lang="fr-CH"/>
              <a:t>=25.8º)</a:t>
            </a:r>
          </a:p>
          <a:p>
            <a:pPr marL="342900" indent="-342900">
              <a:buFont typeface="Arial" panose="020B0604020202020204" pitchFamily="34" charset="0"/>
              <a:buChar char="•"/>
            </a:pPr>
            <a:r>
              <a:rPr lang="fr-CH"/>
              <a:t>La coupe "</a:t>
            </a:r>
            <a:r>
              <a:rPr lang="fr-CH" err="1"/>
              <a:t>brilliant</a:t>
            </a:r>
            <a:r>
              <a:rPr lang="fr-CH"/>
              <a:t>" produit un </a:t>
            </a:r>
            <a:r>
              <a:rPr lang="fr-CH" err="1"/>
              <a:t>retroréflecteur</a:t>
            </a:r>
            <a:endParaRPr lang="fr-CH"/>
          </a:p>
        </p:txBody>
      </p:sp>
    </p:spTree>
    <p:extLst>
      <p:ext uri="{BB962C8B-B14F-4D97-AF65-F5344CB8AC3E}">
        <p14:creationId xmlns:p14="http://schemas.microsoft.com/office/powerpoint/2010/main" val="2318996518"/>
      </p:ext>
    </p:extLst>
  </p:cSld>
  <p:clrMapOvr>
    <a:masterClrMapping/>
  </p:clrMapOvr>
  <mc:AlternateContent xmlns:mc="http://schemas.openxmlformats.org/markup-compatibility/2006" xmlns:p14="http://schemas.microsoft.com/office/powerpoint/2010/main">
    <mc:Choice Requires="p14">
      <p:transition spd="slow" p14:dur="2000" advTm="77767"/>
    </mc:Choice>
    <mc:Fallback xmlns="">
      <p:transition spd="slow" advTm="7776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6a4445c">
            <a:extLst>
              <a:ext uri="{FF2B5EF4-FFF2-40B4-BE49-F238E27FC236}">
                <a16:creationId xmlns:a16="http://schemas.microsoft.com/office/drawing/2014/main" id="{584123E9-02A5-F740-89FC-A0C37B37ACF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333" t="19922" r="18333" b="21175"/>
          <a:stretch/>
        </p:blipFill>
        <p:spPr bwMode="auto">
          <a:xfrm>
            <a:off x="5350213" y="3810000"/>
            <a:ext cx="5317787"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6" name="Picture 2" descr="fig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944563"/>
            <a:ext cx="3887788" cy="156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7" name="Picture 3" descr="fi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855250"/>
            <a:ext cx="4953000" cy="219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0" y="0"/>
            <a:ext cx="1219199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CH" sz="3200"/>
              <a:t>Les fibres optiques: tout dépend de la réflexion interne totale </a:t>
            </a:r>
            <a:endParaRPr lang="en-US" sz="3200"/>
          </a:p>
        </p:txBody>
      </p:sp>
      <p:pic>
        <p:nvPicPr>
          <p:cNvPr id="16389" name="Picture 9" descr="optical_fiber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037" t="4821" r="12607"/>
          <a:stretch/>
        </p:blipFill>
        <p:spPr bwMode="auto">
          <a:xfrm>
            <a:off x="1537094" y="3318314"/>
            <a:ext cx="3720707" cy="35279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62395C5-3756-9F4F-B861-B75432C2B3BF}"/>
              </a:ext>
            </a:extLst>
          </p:cNvPr>
          <p:cNvSpPr/>
          <p:nvPr/>
        </p:nvSpPr>
        <p:spPr>
          <a:xfrm>
            <a:off x="0" y="547786"/>
            <a:ext cx="10668000" cy="369332"/>
          </a:xfrm>
          <a:prstGeom prst="rect">
            <a:avLst/>
          </a:prstGeom>
        </p:spPr>
        <p:txBody>
          <a:bodyPr wrap="square">
            <a:spAutoFit/>
          </a:bodyPr>
          <a:lstStyle/>
          <a:p>
            <a:pPr marL="342900" indent="-342900">
              <a:buFont typeface="Arial" panose="020B0604020202020204" pitchFamily="34" charset="0"/>
              <a:buChar char="•"/>
            </a:pPr>
            <a:r>
              <a:rPr lang="fr-CH"/>
              <a:t>Plus de détails au ch. 8  </a:t>
            </a:r>
          </a:p>
        </p:txBody>
      </p:sp>
    </p:spTree>
    <p:extLst>
      <p:ext uri="{BB962C8B-B14F-4D97-AF65-F5344CB8AC3E}">
        <p14:creationId xmlns:p14="http://schemas.microsoft.com/office/powerpoint/2010/main" val="2131248292"/>
      </p:ext>
    </p:extLst>
  </p:cSld>
  <p:clrMapOvr>
    <a:masterClrMapping/>
  </p:clrMapOvr>
  <mc:AlternateContent xmlns:mc="http://schemas.openxmlformats.org/markup-compatibility/2006" xmlns:p14="http://schemas.microsoft.com/office/powerpoint/2010/main">
    <mc:Choice Requires="p14">
      <p:transition spd="slow" p14:dur="2000" advTm="64089"/>
    </mc:Choice>
    <mc:Fallback xmlns="">
      <p:transition spd="slow" advTm="6408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0" y="1779"/>
            <a:ext cx="12192000" cy="1261884"/>
          </a:xfrm>
          <a:prstGeom prst="rect">
            <a:avLst/>
          </a:prstGeom>
          <a:noFill/>
          <a:ln w="9525">
            <a:noFill/>
            <a:miter lim="800000"/>
            <a:headEnd/>
            <a:tailEnd/>
          </a:ln>
        </p:spPr>
        <p:txBody>
          <a:bodyPr wrap="square">
            <a:spAutoFit/>
          </a:bodyPr>
          <a:lstStyle/>
          <a:p>
            <a:pPr algn="ctr"/>
            <a:r>
              <a:rPr lang="fr-CH" sz="3600" dirty="0"/>
              <a:t>Des approximations dans la propagation de la lumière</a:t>
            </a:r>
          </a:p>
          <a:p>
            <a:pPr algn="ctr"/>
            <a:endParaRPr lang="fr-CH" dirty="0"/>
          </a:p>
          <a:p>
            <a:pPr algn="just"/>
            <a:r>
              <a:rPr lang="fr-CH" sz="2200" dirty="0"/>
              <a:t>Nous décrivons deux approximations importantes qui facilitent le traitement de la propagation:</a:t>
            </a:r>
          </a:p>
        </p:txBody>
      </p:sp>
      <p:grpSp>
        <p:nvGrpSpPr>
          <p:cNvPr id="29" name="Group 28">
            <a:extLst>
              <a:ext uri="{FF2B5EF4-FFF2-40B4-BE49-F238E27FC236}">
                <a16:creationId xmlns:a16="http://schemas.microsoft.com/office/drawing/2014/main" id="{46702255-9513-7F49-8162-DE3156665961}"/>
              </a:ext>
            </a:extLst>
          </p:cNvPr>
          <p:cNvGrpSpPr>
            <a:grpSpLocks/>
          </p:cNvGrpSpPr>
          <p:nvPr/>
        </p:nvGrpSpPr>
        <p:grpSpPr bwMode="auto">
          <a:xfrm>
            <a:off x="228600" y="2763873"/>
            <a:ext cx="3962877" cy="801263"/>
            <a:chOff x="576" y="939"/>
            <a:chExt cx="2829" cy="572"/>
          </a:xfrm>
        </p:grpSpPr>
        <p:sp>
          <p:nvSpPr>
            <p:cNvPr id="32" name="Line 7">
              <a:extLst>
                <a:ext uri="{FF2B5EF4-FFF2-40B4-BE49-F238E27FC236}">
                  <a16:creationId xmlns:a16="http://schemas.microsoft.com/office/drawing/2014/main" id="{978B2F61-DAB7-6147-AA6E-086938B5960F}"/>
                </a:ext>
              </a:extLst>
            </p:cNvPr>
            <p:cNvSpPr>
              <a:spLocks noChangeShapeType="1"/>
            </p:cNvSpPr>
            <p:nvPr/>
          </p:nvSpPr>
          <p:spPr bwMode="auto">
            <a:xfrm flipV="1">
              <a:off x="1200" y="939"/>
              <a:ext cx="693" cy="286"/>
            </a:xfrm>
            <a:prstGeom prst="line">
              <a:avLst/>
            </a:prstGeom>
            <a:noFill/>
            <a:ln w="152400" cmpd="tri">
              <a:solidFill>
                <a:srgbClr val="FF0000"/>
              </a:solidFill>
              <a:round/>
              <a:headEnd/>
              <a:tailEnd/>
            </a:ln>
          </p:spPr>
          <p:txBody>
            <a:bodyPr/>
            <a:lstStyle/>
            <a:p>
              <a:endParaRPr lang="en-US"/>
            </a:p>
          </p:txBody>
        </p:sp>
        <p:sp>
          <p:nvSpPr>
            <p:cNvPr id="34" name="Line 8">
              <a:extLst>
                <a:ext uri="{FF2B5EF4-FFF2-40B4-BE49-F238E27FC236}">
                  <a16:creationId xmlns:a16="http://schemas.microsoft.com/office/drawing/2014/main" id="{01E60F3F-ED53-8A45-8F68-17EC8CAEDC73}"/>
                </a:ext>
              </a:extLst>
            </p:cNvPr>
            <p:cNvSpPr>
              <a:spLocks noChangeShapeType="1"/>
            </p:cNvSpPr>
            <p:nvPr/>
          </p:nvSpPr>
          <p:spPr bwMode="auto">
            <a:xfrm>
              <a:off x="2021" y="961"/>
              <a:ext cx="816" cy="286"/>
            </a:xfrm>
            <a:prstGeom prst="line">
              <a:avLst/>
            </a:prstGeom>
            <a:noFill/>
            <a:ln w="152400" cmpd="tri">
              <a:solidFill>
                <a:srgbClr val="FF0000">
                  <a:alpha val="70000"/>
                </a:srgbClr>
              </a:solidFill>
              <a:round/>
              <a:headEnd/>
              <a:tailEnd type="stealth" w="med" len="med"/>
            </a:ln>
          </p:spPr>
          <p:txBody>
            <a:bodyPr/>
            <a:lstStyle/>
            <a:p>
              <a:endParaRPr lang="en-US"/>
            </a:p>
          </p:txBody>
        </p:sp>
        <p:sp>
          <p:nvSpPr>
            <p:cNvPr id="38" name="Text Box 19">
              <a:extLst>
                <a:ext uri="{FF2B5EF4-FFF2-40B4-BE49-F238E27FC236}">
                  <a16:creationId xmlns:a16="http://schemas.microsoft.com/office/drawing/2014/main" id="{9628DDED-9444-374F-BA6D-C6B3B36C5048}"/>
                </a:ext>
              </a:extLst>
            </p:cNvPr>
            <p:cNvSpPr txBox="1">
              <a:spLocks noChangeArrowheads="1"/>
            </p:cNvSpPr>
            <p:nvPr/>
          </p:nvSpPr>
          <p:spPr bwMode="auto">
            <a:xfrm>
              <a:off x="2816" y="1095"/>
              <a:ext cx="589" cy="264"/>
            </a:xfrm>
            <a:prstGeom prst="rect">
              <a:avLst/>
            </a:prstGeom>
            <a:noFill/>
            <a:ln w="9525">
              <a:noFill/>
              <a:miter lim="800000"/>
              <a:headEnd/>
              <a:tailEnd/>
            </a:ln>
          </p:spPr>
          <p:txBody>
            <a:bodyPr wrap="square">
              <a:spAutoFit/>
            </a:bodyPr>
            <a:lstStyle/>
            <a:p>
              <a:pPr>
                <a:spcBef>
                  <a:spcPct val="50000"/>
                </a:spcBef>
              </a:pPr>
              <a:r>
                <a:rPr lang="fr-CH" dirty="0"/>
                <a:t>Image</a:t>
              </a:r>
            </a:p>
          </p:txBody>
        </p:sp>
        <p:sp>
          <p:nvSpPr>
            <p:cNvPr id="39" name="Text Box 22">
              <a:extLst>
                <a:ext uri="{FF2B5EF4-FFF2-40B4-BE49-F238E27FC236}">
                  <a16:creationId xmlns:a16="http://schemas.microsoft.com/office/drawing/2014/main" id="{373F6E47-B8E2-BF41-9540-0BC98EBE7FB9}"/>
                </a:ext>
              </a:extLst>
            </p:cNvPr>
            <p:cNvSpPr txBox="1">
              <a:spLocks noChangeArrowheads="1"/>
            </p:cNvSpPr>
            <p:nvPr/>
          </p:nvSpPr>
          <p:spPr bwMode="auto">
            <a:xfrm>
              <a:off x="576" y="1093"/>
              <a:ext cx="651" cy="264"/>
            </a:xfrm>
            <a:prstGeom prst="rect">
              <a:avLst/>
            </a:prstGeom>
            <a:noFill/>
            <a:ln w="9525">
              <a:noFill/>
              <a:miter lim="800000"/>
              <a:headEnd/>
              <a:tailEnd/>
            </a:ln>
          </p:spPr>
          <p:txBody>
            <a:bodyPr wrap="square">
              <a:spAutoFit/>
            </a:bodyPr>
            <a:lstStyle/>
            <a:p>
              <a:pPr>
                <a:spcBef>
                  <a:spcPct val="50000"/>
                </a:spcBef>
              </a:pPr>
              <a:r>
                <a:rPr lang="fr-CH" dirty="0"/>
                <a:t>Source</a:t>
              </a:r>
            </a:p>
          </p:txBody>
        </p:sp>
        <p:sp>
          <p:nvSpPr>
            <p:cNvPr id="12" name="Line 7">
              <a:extLst>
                <a:ext uri="{FF2B5EF4-FFF2-40B4-BE49-F238E27FC236}">
                  <a16:creationId xmlns:a16="http://schemas.microsoft.com/office/drawing/2014/main" id="{0D5B86B2-A332-C24A-E933-C1BA69F366EE}"/>
                </a:ext>
              </a:extLst>
            </p:cNvPr>
            <p:cNvSpPr>
              <a:spLocks noChangeShapeType="1"/>
            </p:cNvSpPr>
            <p:nvPr/>
          </p:nvSpPr>
          <p:spPr bwMode="auto">
            <a:xfrm>
              <a:off x="1206" y="1225"/>
              <a:ext cx="714" cy="286"/>
            </a:xfrm>
            <a:prstGeom prst="line">
              <a:avLst/>
            </a:prstGeom>
            <a:noFill/>
            <a:ln w="152400" cmpd="tri">
              <a:solidFill>
                <a:srgbClr val="FF0000"/>
              </a:solidFill>
              <a:round/>
              <a:headEnd/>
              <a:tailEnd/>
            </a:ln>
          </p:spPr>
          <p:txBody>
            <a:bodyPr/>
            <a:lstStyle/>
            <a:p>
              <a:endParaRPr lang="en-US"/>
            </a:p>
          </p:txBody>
        </p:sp>
        <p:sp>
          <p:nvSpPr>
            <p:cNvPr id="13" name="Line 8">
              <a:extLst>
                <a:ext uri="{FF2B5EF4-FFF2-40B4-BE49-F238E27FC236}">
                  <a16:creationId xmlns:a16="http://schemas.microsoft.com/office/drawing/2014/main" id="{BECD6CC2-6D6D-7CA0-F375-A41E1023B400}"/>
                </a:ext>
              </a:extLst>
            </p:cNvPr>
            <p:cNvSpPr>
              <a:spLocks noChangeShapeType="1"/>
            </p:cNvSpPr>
            <p:nvPr/>
          </p:nvSpPr>
          <p:spPr bwMode="auto">
            <a:xfrm flipV="1">
              <a:off x="2021" y="1247"/>
              <a:ext cx="816" cy="264"/>
            </a:xfrm>
            <a:prstGeom prst="line">
              <a:avLst/>
            </a:prstGeom>
            <a:noFill/>
            <a:ln w="152400" cmpd="tri">
              <a:solidFill>
                <a:srgbClr val="FF0000">
                  <a:alpha val="70000"/>
                </a:srgbClr>
              </a:solidFill>
              <a:round/>
              <a:headEnd/>
              <a:tailEnd type="stealth" w="med" len="med"/>
            </a:ln>
          </p:spPr>
          <p:txBody>
            <a:bodyPr/>
            <a:lstStyle/>
            <a:p>
              <a:endParaRPr lang="en-US"/>
            </a:p>
          </p:txBody>
        </p:sp>
      </p:grpSp>
      <p:sp>
        <p:nvSpPr>
          <p:cNvPr id="6" name="TextBox 5">
            <a:extLst>
              <a:ext uri="{FF2B5EF4-FFF2-40B4-BE49-F238E27FC236}">
                <a16:creationId xmlns:a16="http://schemas.microsoft.com/office/drawing/2014/main" id="{828C7D89-1F75-8A47-8121-57B983B7245D}"/>
              </a:ext>
            </a:extLst>
          </p:cNvPr>
          <p:cNvSpPr txBox="1"/>
          <p:nvPr/>
        </p:nvSpPr>
        <p:spPr>
          <a:xfrm>
            <a:off x="-2607" y="1712200"/>
            <a:ext cx="6277681" cy="400110"/>
          </a:xfrm>
          <a:prstGeom prst="rect">
            <a:avLst/>
          </a:prstGeom>
          <a:noFill/>
        </p:spPr>
        <p:txBody>
          <a:bodyPr wrap="none" rtlCol="0">
            <a:spAutoFit/>
          </a:bodyPr>
          <a:lstStyle/>
          <a:p>
            <a:r>
              <a:rPr lang="fr-CH" sz="2000" dirty="0"/>
              <a:t>1. L'approximation </a:t>
            </a:r>
            <a:r>
              <a:rPr lang="fr-CH" sz="2000" dirty="0">
                <a:latin typeface="Symbol" pitchFamily="2" charset="2"/>
              </a:rPr>
              <a:t>l</a:t>
            </a:r>
            <a:r>
              <a:rPr lang="fr-CH" sz="2000" dirty="0"/>
              <a:t>&lt;&lt;D :l'optique géométrique (ch.3)</a:t>
            </a:r>
          </a:p>
        </p:txBody>
      </p:sp>
      <p:sp>
        <p:nvSpPr>
          <p:cNvPr id="2" name="TextBox 5">
            <a:extLst>
              <a:ext uri="{FF2B5EF4-FFF2-40B4-BE49-F238E27FC236}">
                <a16:creationId xmlns:a16="http://schemas.microsoft.com/office/drawing/2014/main" id="{C0EFA410-B18D-A9D5-3883-F2767E5C5204}"/>
              </a:ext>
            </a:extLst>
          </p:cNvPr>
          <p:cNvSpPr txBox="1"/>
          <p:nvPr/>
        </p:nvSpPr>
        <p:spPr>
          <a:xfrm>
            <a:off x="4419600" y="4269506"/>
            <a:ext cx="7773630" cy="400110"/>
          </a:xfrm>
          <a:prstGeom prst="rect">
            <a:avLst/>
          </a:prstGeom>
          <a:noFill/>
        </p:spPr>
        <p:txBody>
          <a:bodyPr wrap="square" rtlCol="0">
            <a:spAutoFit/>
          </a:bodyPr>
          <a:lstStyle/>
          <a:p>
            <a:r>
              <a:rPr lang="fr-CH" sz="2000" dirty="0"/>
              <a:t>2. L'approximation </a:t>
            </a:r>
            <a:r>
              <a:rPr lang="fr-CH" sz="2000" dirty="0">
                <a:latin typeface="Symbol" pitchFamily="2" charset="2"/>
              </a:rPr>
              <a:t>q</a:t>
            </a:r>
            <a:r>
              <a:rPr lang="fr-CH" sz="2000" dirty="0"/>
              <a:t>&lt;&lt; (ou </a:t>
            </a:r>
            <a:r>
              <a:rPr lang="fr-CH" sz="2000" dirty="0" err="1"/>
              <a:t>x,y</a:t>
            </a:r>
            <a:r>
              <a:rPr lang="fr-CH" sz="2000" dirty="0"/>
              <a:t>&lt;&lt;z) :l'approximation paraxiale (ch.4)</a:t>
            </a:r>
          </a:p>
        </p:txBody>
      </p:sp>
      <p:sp>
        <p:nvSpPr>
          <p:cNvPr id="3" name="Secteurs 2">
            <a:extLst>
              <a:ext uri="{FF2B5EF4-FFF2-40B4-BE49-F238E27FC236}">
                <a16:creationId xmlns:a16="http://schemas.microsoft.com/office/drawing/2014/main" id="{68483254-44B5-D193-6E6D-979DFC2FBBA1}"/>
              </a:ext>
            </a:extLst>
          </p:cNvPr>
          <p:cNvSpPr/>
          <p:nvPr/>
        </p:nvSpPr>
        <p:spPr>
          <a:xfrm>
            <a:off x="1904999" y="2084503"/>
            <a:ext cx="720000" cy="2160000"/>
          </a:xfrm>
          <a:prstGeom prst="pie">
            <a:avLst>
              <a:gd name="adj1" fmla="val 5488128"/>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 name="Groupe 10">
            <a:extLst>
              <a:ext uri="{FF2B5EF4-FFF2-40B4-BE49-F238E27FC236}">
                <a16:creationId xmlns:a16="http://schemas.microsoft.com/office/drawing/2014/main" id="{E5C17577-8D1C-0A53-91AD-EB7FD3085CE6}"/>
              </a:ext>
            </a:extLst>
          </p:cNvPr>
          <p:cNvGrpSpPr/>
          <p:nvPr/>
        </p:nvGrpSpPr>
        <p:grpSpPr>
          <a:xfrm>
            <a:off x="5550516" y="5074925"/>
            <a:ext cx="6412884" cy="877659"/>
            <a:chOff x="5410200" y="4495800"/>
            <a:chExt cx="6412884" cy="877659"/>
          </a:xfrm>
        </p:grpSpPr>
        <p:grpSp>
          <p:nvGrpSpPr>
            <p:cNvPr id="16" name="Group 28">
              <a:extLst>
                <a:ext uri="{FF2B5EF4-FFF2-40B4-BE49-F238E27FC236}">
                  <a16:creationId xmlns:a16="http://schemas.microsoft.com/office/drawing/2014/main" id="{F9790CCC-4E4A-874D-8493-B3AD3815D144}"/>
                </a:ext>
              </a:extLst>
            </p:cNvPr>
            <p:cNvGrpSpPr>
              <a:grpSpLocks/>
            </p:cNvGrpSpPr>
            <p:nvPr/>
          </p:nvGrpSpPr>
          <p:grpSpPr bwMode="auto">
            <a:xfrm>
              <a:off x="5410200" y="4495800"/>
              <a:ext cx="6412884" cy="686394"/>
              <a:chOff x="485" y="880"/>
              <a:chExt cx="4578" cy="490"/>
            </a:xfrm>
          </p:grpSpPr>
          <p:sp>
            <p:nvSpPr>
              <p:cNvPr id="19" name="Line 7">
                <a:extLst>
                  <a:ext uri="{FF2B5EF4-FFF2-40B4-BE49-F238E27FC236}">
                    <a16:creationId xmlns:a16="http://schemas.microsoft.com/office/drawing/2014/main" id="{16D3DAAA-25AB-1D41-9F64-DC3141995DD1}"/>
                  </a:ext>
                </a:extLst>
              </p:cNvPr>
              <p:cNvSpPr>
                <a:spLocks noChangeShapeType="1"/>
              </p:cNvSpPr>
              <p:nvPr/>
            </p:nvSpPr>
            <p:spPr bwMode="auto">
              <a:xfrm>
                <a:off x="1200" y="1225"/>
                <a:ext cx="2832" cy="12"/>
              </a:xfrm>
              <a:prstGeom prst="line">
                <a:avLst/>
              </a:prstGeom>
              <a:noFill/>
              <a:ln w="12700" cmpd="sng">
                <a:solidFill>
                  <a:schemeClr val="tx1"/>
                </a:solidFill>
                <a:round/>
                <a:headEnd/>
                <a:tailEnd/>
              </a:ln>
            </p:spPr>
            <p:txBody>
              <a:bodyPr/>
              <a:lstStyle/>
              <a:p>
                <a:endParaRPr lang="en-US" dirty="0"/>
              </a:p>
            </p:txBody>
          </p:sp>
          <p:sp>
            <p:nvSpPr>
              <p:cNvPr id="20" name="Line 5">
                <a:extLst>
                  <a:ext uri="{FF2B5EF4-FFF2-40B4-BE49-F238E27FC236}">
                    <a16:creationId xmlns:a16="http://schemas.microsoft.com/office/drawing/2014/main" id="{CAE80980-055F-F04A-A5BE-B00662DCA7C9}"/>
                  </a:ext>
                </a:extLst>
              </p:cNvPr>
              <p:cNvSpPr>
                <a:spLocks noChangeShapeType="1"/>
              </p:cNvSpPr>
              <p:nvPr/>
            </p:nvSpPr>
            <p:spPr bwMode="auto">
              <a:xfrm flipV="1">
                <a:off x="1200" y="880"/>
                <a:ext cx="2784" cy="333"/>
              </a:xfrm>
              <a:prstGeom prst="line">
                <a:avLst/>
              </a:prstGeom>
              <a:noFill/>
              <a:ln w="152400" cmpd="tri">
                <a:solidFill>
                  <a:srgbClr val="FF0000">
                    <a:alpha val="70000"/>
                  </a:srgbClr>
                </a:solidFill>
                <a:round/>
                <a:headEnd/>
                <a:tailEnd type="stealth" w="med" len="med"/>
              </a:ln>
            </p:spPr>
            <p:txBody>
              <a:bodyPr/>
              <a:lstStyle/>
              <a:p>
                <a:endParaRPr lang="en-US" dirty="0"/>
              </a:p>
            </p:txBody>
          </p:sp>
          <p:sp>
            <p:nvSpPr>
              <p:cNvPr id="26" name="Text Box 22">
                <a:extLst>
                  <a:ext uri="{FF2B5EF4-FFF2-40B4-BE49-F238E27FC236}">
                    <a16:creationId xmlns:a16="http://schemas.microsoft.com/office/drawing/2014/main" id="{003B280C-6DCF-864D-BC0E-870EEB78D4D2}"/>
                  </a:ext>
                </a:extLst>
              </p:cNvPr>
              <p:cNvSpPr txBox="1">
                <a:spLocks noChangeArrowheads="1"/>
              </p:cNvSpPr>
              <p:nvPr/>
            </p:nvSpPr>
            <p:spPr bwMode="auto">
              <a:xfrm>
                <a:off x="485" y="1094"/>
                <a:ext cx="694" cy="264"/>
              </a:xfrm>
              <a:prstGeom prst="rect">
                <a:avLst/>
              </a:prstGeom>
              <a:noFill/>
              <a:ln w="9525">
                <a:noFill/>
                <a:miter lim="800000"/>
                <a:headEnd/>
                <a:tailEnd/>
              </a:ln>
            </p:spPr>
            <p:txBody>
              <a:bodyPr wrap="square">
                <a:spAutoFit/>
              </a:bodyPr>
              <a:lstStyle/>
              <a:p>
                <a:pPr>
                  <a:spcBef>
                    <a:spcPct val="50000"/>
                  </a:spcBef>
                </a:pPr>
                <a:r>
                  <a:rPr lang="fr-CH"/>
                  <a:t>Source</a:t>
                </a:r>
              </a:p>
            </p:txBody>
          </p:sp>
          <p:sp>
            <p:nvSpPr>
              <p:cNvPr id="27" name="Text Box 22">
                <a:extLst>
                  <a:ext uri="{FF2B5EF4-FFF2-40B4-BE49-F238E27FC236}">
                    <a16:creationId xmlns:a16="http://schemas.microsoft.com/office/drawing/2014/main" id="{A84BEC56-3175-C642-9184-EEC47D92CB6A}"/>
                  </a:ext>
                </a:extLst>
              </p:cNvPr>
              <p:cNvSpPr txBox="1">
                <a:spLocks noChangeArrowheads="1"/>
              </p:cNvSpPr>
              <p:nvPr/>
            </p:nvSpPr>
            <p:spPr bwMode="auto">
              <a:xfrm>
                <a:off x="4032" y="1106"/>
                <a:ext cx="1031" cy="264"/>
              </a:xfrm>
              <a:prstGeom prst="rect">
                <a:avLst/>
              </a:prstGeom>
              <a:noFill/>
              <a:ln w="9525">
                <a:noFill/>
                <a:miter lim="800000"/>
                <a:headEnd/>
                <a:tailEnd/>
              </a:ln>
            </p:spPr>
            <p:txBody>
              <a:bodyPr wrap="square">
                <a:spAutoFit/>
              </a:bodyPr>
              <a:lstStyle/>
              <a:p>
                <a:pPr>
                  <a:spcBef>
                    <a:spcPct val="50000"/>
                  </a:spcBef>
                </a:pPr>
                <a:r>
                  <a:rPr lang="fr-CH" dirty="0"/>
                  <a:t>Axe optique</a:t>
                </a:r>
              </a:p>
            </p:txBody>
          </p:sp>
        </p:grpSp>
        <p:sp>
          <p:nvSpPr>
            <p:cNvPr id="8" name="Arc 7">
              <a:extLst>
                <a:ext uri="{FF2B5EF4-FFF2-40B4-BE49-F238E27FC236}">
                  <a16:creationId xmlns:a16="http://schemas.microsoft.com/office/drawing/2014/main" id="{FC86D003-FDB4-A936-F1F1-FC4E027B1473}"/>
                </a:ext>
              </a:extLst>
            </p:cNvPr>
            <p:cNvSpPr/>
            <p:nvPr/>
          </p:nvSpPr>
          <p:spPr>
            <a:xfrm>
              <a:off x="9296399" y="4653459"/>
              <a:ext cx="180000" cy="72000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ZoneTexte 9">
              <a:extLst>
                <a:ext uri="{FF2B5EF4-FFF2-40B4-BE49-F238E27FC236}">
                  <a16:creationId xmlns:a16="http://schemas.microsoft.com/office/drawing/2014/main" id="{B44EF78A-B15F-9100-442C-D9ADFA89AC7B}"/>
                </a:ext>
              </a:extLst>
            </p:cNvPr>
            <p:cNvSpPr txBox="1"/>
            <p:nvPr/>
          </p:nvSpPr>
          <p:spPr>
            <a:xfrm>
              <a:off x="9424428" y="4653459"/>
              <a:ext cx="395042" cy="369332"/>
            </a:xfrm>
            <a:prstGeom prst="rect">
              <a:avLst/>
            </a:prstGeom>
            <a:noFill/>
          </p:spPr>
          <p:txBody>
            <a:bodyPr wrap="square">
              <a:spAutoFit/>
            </a:bodyPr>
            <a:lstStyle/>
            <a:p>
              <a:r>
                <a:rPr lang="fr-CH" sz="1800" dirty="0">
                  <a:latin typeface="Symbol" pitchFamily="2" charset="2"/>
                </a:rPr>
                <a:t>q</a:t>
              </a:r>
              <a:endParaRPr lang="en-US" dirty="0"/>
            </a:p>
          </p:txBody>
        </p:sp>
      </p:grpSp>
    </p:spTree>
    <p:extLst>
      <p:ext uri="{BB962C8B-B14F-4D97-AF65-F5344CB8AC3E}">
        <p14:creationId xmlns:p14="http://schemas.microsoft.com/office/powerpoint/2010/main" val="1094883549"/>
      </p:ext>
    </p:extLst>
  </p:cSld>
  <p:clrMapOvr>
    <a:masterClrMapping/>
  </p:clrMapOvr>
  <mc:AlternateContent xmlns:mc="http://schemas.openxmlformats.org/markup-compatibility/2006" xmlns:p14="http://schemas.microsoft.com/office/powerpoint/2010/main">
    <mc:Choice Requires="p14">
      <p:transition spd="slow" p14:dur="2000" advTm="67359"/>
    </mc:Choice>
    <mc:Fallback xmlns="">
      <p:transition spd="slow" advTm="67359"/>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g 2-22">
            <a:extLst>
              <a:ext uri="{FF2B5EF4-FFF2-40B4-BE49-F238E27FC236}">
                <a16:creationId xmlns:a16="http://schemas.microsoft.com/office/drawing/2014/main" id="{41F4B030-6EC1-1245-9E7E-A4EBB52AA95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0" y="4767942"/>
            <a:ext cx="2286000" cy="2090057"/>
          </a:xfrm>
          <a:prstGeom prst="rect">
            <a:avLst/>
          </a:prstGeom>
          <a:noFill/>
          <a:ln>
            <a:noFill/>
          </a:ln>
        </p:spPr>
      </p:pic>
      <p:sp>
        <p:nvSpPr>
          <p:cNvPr id="16388" name="Text Box 4"/>
          <p:cNvSpPr txBox="1">
            <a:spLocks noChangeArrowheads="1"/>
          </p:cNvSpPr>
          <p:nvPr/>
        </p:nvSpPr>
        <p:spPr bwMode="auto">
          <a:xfrm>
            <a:off x="0" y="0"/>
            <a:ext cx="1219199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CH" sz="3200" dirty="0"/>
              <a:t>Le lien entre l'optique géométrique et les ondes: l’Eikonal</a:t>
            </a:r>
            <a:endParaRPr lang="en-US" sz="3200"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F7C1B36-181E-364F-AE89-E319D2B33877}"/>
                  </a:ext>
                </a:extLst>
              </p:cNvPr>
              <p:cNvSpPr/>
              <p:nvPr/>
            </p:nvSpPr>
            <p:spPr>
              <a:xfrm>
                <a:off x="0" y="547785"/>
                <a:ext cx="12192000" cy="6083204"/>
              </a:xfrm>
              <a:prstGeom prst="rect">
                <a:avLst/>
              </a:prstGeom>
            </p:spPr>
            <p:txBody>
              <a:bodyPr wrap="square">
                <a:spAutoFit/>
              </a:bodyPr>
              <a:lstStyle/>
              <a:p>
                <a:pPr marL="342900" indent="-342900">
                  <a:lnSpc>
                    <a:spcPct val="130000"/>
                  </a:lnSpc>
                  <a:buFont typeface="Arial" panose="020B0604020202020204" pitchFamily="34" charset="0"/>
                  <a:buChar char="•"/>
                </a:pPr>
                <a:r>
                  <a:rPr lang="fr-CH" dirty="0"/>
                  <a:t>La propagation de l'onde monochromatique: </a:t>
                </a:r>
                <a14:m>
                  <m:oMath xmlns:m="http://schemas.openxmlformats.org/officeDocument/2006/math">
                    <m:r>
                      <a:rPr lang="fr-CH" b="1">
                        <a:latin typeface="Cambria Math" panose="02040503050406030204" pitchFamily="18" charset="0"/>
                        <a:ea typeface="Cambria Math" panose="02040503050406030204" pitchFamily="18" charset="0"/>
                      </a:rPr>
                      <m:t>𝐄</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b="1" i="1">
                            <a:latin typeface="Cambria Math" panose="02040503050406030204" pitchFamily="18" charset="0"/>
                            <a:ea typeface="Cambria Math" panose="02040503050406030204" pitchFamily="18" charset="0"/>
                          </a:rPr>
                          <m:t>𝑬</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𝑖</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𝒌</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i="1">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d>
                      </m:sup>
                    </m:sSup>
                    <m:r>
                      <a:rPr lang="fr-CH" i="1">
                        <a:latin typeface="Cambria Math" panose="02040503050406030204" pitchFamily="18" charset="0"/>
                        <a:ea typeface="Cambria Math" panose="02040503050406030204" pitchFamily="18" charset="0"/>
                      </a:rPr>
                      <m:t>=</m:t>
                    </m:r>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m:t>
                        </m:r>
                        <m:r>
                          <a:rPr lang="el-GR"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sup>
                    </m:sSup>
                  </m:oMath>
                </a14:m>
                <a:r>
                  <a:rPr lang="fr-CH" dirty="0"/>
                  <a:t> dans un milieu où l'indice </a:t>
                </a:r>
                <a:r>
                  <a:rPr lang="fr-CH" i="1" dirty="0"/>
                  <a:t>n</a:t>
                </a:r>
                <a:r>
                  <a:rPr lang="fr-CH" dirty="0"/>
                  <a:t>(</a:t>
                </a:r>
                <a:r>
                  <a:rPr lang="fr-CH" b="1" i="1" dirty="0"/>
                  <a:t>r</a:t>
                </a:r>
                <a:r>
                  <a:rPr lang="fr-CH" dirty="0"/>
                  <a:t>) varie dans l'espace, est dirigée par la phase </a:t>
                </a:r>
                <a:r>
                  <a:rPr lang="fr-CH" b="1" i="1" dirty="0" err="1"/>
                  <a:t>k</a:t>
                </a:r>
                <a:r>
                  <a:rPr lang="fr-CH" baseline="30000" dirty="0" err="1"/>
                  <a:t>.</a:t>
                </a:r>
                <a:r>
                  <a:rPr lang="fr-CH" b="1" i="1" dirty="0" err="1"/>
                  <a:t>r</a:t>
                </a:r>
                <a:r>
                  <a:rPr lang="fr-CH" dirty="0"/>
                  <a:t> = </a:t>
                </a:r>
                <a:r>
                  <a:rPr lang="fr-CH" i="1" dirty="0"/>
                  <a:t>n</a:t>
                </a:r>
                <a:r>
                  <a:rPr lang="fr-CH" dirty="0"/>
                  <a:t>(</a:t>
                </a:r>
                <a:r>
                  <a:rPr lang="fr-CH" b="1" i="1" dirty="0"/>
                  <a:t>r</a:t>
                </a:r>
                <a:r>
                  <a:rPr lang="fr-CH" dirty="0"/>
                  <a:t>)</a:t>
                </a:r>
                <a:r>
                  <a:rPr lang="fr-CH" b="1" i="1" dirty="0"/>
                  <a:t>k</a:t>
                </a:r>
                <a:r>
                  <a:rPr lang="fr-CH" baseline="-25000" dirty="0"/>
                  <a:t>0</a:t>
                </a:r>
                <a:r>
                  <a:rPr lang="fr-CH" baseline="30000" dirty="0"/>
                  <a:t>.</a:t>
                </a:r>
                <a:r>
                  <a:rPr lang="fr-CH" b="1" i="1" dirty="0"/>
                  <a:t>r</a:t>
                </a:r>
                <a:r>
                  <a:rPr lang="fr-CH" dirty="0"/>
                  <a:t> . </a:t>
                </a:r>
              </a:p>
              <a:p>
                <a:pPr marL="342900" indent="-342900">
                  <a:lnSpc>
                    <a:spcPct val="130000"/>
                  </a:lnSpc>
                  <a:buFont typeface="Arial" panose="020B0604020202020204" pitchFamily="34" charset="0"/>
                  <a:buChar char="•"/>
                </a:pPr>
                <a:r>
                  <a:rPr lang="fr-CH" dirty="0"/>
                  <a:t>Nous écrivons donc le champ: </a:t>
                </a:r>
                <a14:m>
                  <m:oMath xmlns:m="http://schemas.openxmlformats.org/officeDocument/2006/math">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b="1" i="1">
                        <a:latin typeface="Cambria Math" panose="02040503050406030204" pitchFamily="18" charset="0"/>
                        <a:ea typeface="Cambria Math" panose="02040503050406030204" pitchFamily="18" charset="0"/>
                      </a:rPr>
                      <m:t>=</m:t>
                    </m:r>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up>
                    </m:sSup>
                  </m:oMath>
                </a14:m>
                <a:r>
                  <a:rPr lang="fr-CH" dirty="0"/>
                  <a:t> , avec l’</a:t>
                </a:r>
                <a:r>
                  <a:rPr lang="fr-CH" b="1" dirty="0" err="1"/>
                  <a:t>Eikonal</a:t>
                </a:r>
                <a:r>
                  <a:rPr lang="fr-CH" dirty="0"/>
                  <a:t> </a:t>
                </a:r>
                <a:r>
                  <a:rPr lang="fr-CH" i="1" dirty="0"/>
                  <a:t>S</a:t>
                </a:r>
                <a:r>
                  <a:rPr lang="fr-CH" dirty="0"/>
                  <a:t>(</a:t>
                </a:r>
                <a:r>
                  <a:rPr lang="fr-CH" b="1" i="1" dirty="0"/>
                  <a:t>r</a:t>
                </a:r>
                <a:r>
                  <a:rPr lang="fr-CH" dirty="0"/>
                  <a:t>) qui est similaire à un potentiel.</a:t>
                </a:r>
              </a:p>
              <a:p>
                <a:pPr marL="342900" indent="-342900">
                  <a:lnSpc>
                    <a:spcPct val="130000"/>
                  </a:lnSpc>
                  <a:buFont typeface="Arial" panose="020B0604020202020204" pitchFamily="34" charset="0"/>
                  <a:buChar char="•"/>
                </a:pPr>
                <a:r>
                  <a:rPr lang="fr-CH" dirty="0"/>
                  <a:t>La surface </a:t>
                </a:r>
                <a:r>
                  <a:rPr lang="fr-CH" i="1" dirty="0"/>
                  <a:t>S</a:t>
                </a:r>
                <a:r>
                  <a:rPr lang="fr-CH" dirty="0"/>
                  <a:t>(</a:t>
                </a:r>
                <a:r>
                  <a:rPr lang="fr-CH" b="1" i="1" dirty="0"/>
                  <a:t>r</a:t>
                </a:r>
                <a:r>
                  <a:rPr lang="fr-CH" dirty="0"/>
                  <a:t>) = </a:t>
                </a:r>
                <a:r>
                  <a:rPr lang="fr-CH" dirty="0" err="1"/>
                  <a:t>Cste</a:t>
                </a:r>
                <a:r>
                  <a:rPr lang="fr-CH" dirty="0"/>
                  <a:t>. est le front d’onde; la direction des rayons (perpendiculaire au front) est donnée par: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oMath>
                </a14:m>
                <a:r>
                  <a:rPr lang="fr-CH" dirty="0"/>
                  <a:t>.</a:t>
                </a:r>
              </a:p>
              <a:p>
                <a:pPr marL="342900" indent="-342900">
                  <a:lnSpc>
                    <a:spcPct val="130000"/>
                  </a:lnSpc>
                  <a:buFont typeface="Arial" panose="020B0604020202020204" pitchFamily="34" charset="0"/>
                  <a:buChar char="•"/>
                </a:pPr>
                <a:r>
                  <a:rPr lang="fr-CH" dirty="0"/>
                  <a:t>Nous essayons de résoudre l’équation d’Helmholtz: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ea typeface="Cambria Math" panose="02040503050406030204" pitchFamily="18" charset="0"/>
                          </a:rPr>
                          <m:t>2</m:t>
                        </m:r>
                      </m:sup>
                    </m:sSup>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𝑛</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e>
                        </m:d>
                      </m:e>
                      <m:sup>
                        <m:r>
                          <a:rPr lang="fr-CH" i="1">
                            <a:latin typeface="Cambria Math" panose="02040503050406030204" pitchFamily="18" charset="0"/>
                            <a:ea typeface="Cambria Math" panose="02040503050406030204" pitchFamily="18" charset="0"/>
                          </a:rPr>
                          <m:t>2</m:t>
                        </m:r>
                      </m:sup>
                    </m:sSup>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=0</m:t>
                    </m:r>
                  </m:oMath>
                </a14:m>
                <a:r>
                  <a:rPr lang="fr-CH" dirty="0"/>
                  <a:t> avec cette forme du champ.</a:t>
                </a:r>
              </a:p>
              <a:p>
                <a:pPr marL="342900" indent="-342900">
                  <a:lnSpc>
                    <a:spcPct val="130000"/>
                  </a:lnSpc>
                  <a:buFont typeface="Arial" panose="020B0604020202020204" pitchFamily="34" charset="0"/>
                  <a:buChar char="•"/>
                </a:pPr>
                <a:r>
                  <a:rPr lang="fr-CH" dirty="0"/>
                  <a:t>Il faut donc calculer les dérivés: </a:t>
                </a:r>
                <a14:m>
                  <m:oMath xmlns:m="http://schemas.openxmlformats.org/officeDocument/2006/math">
                    <m:r>
                      <a:rPr lang="fr-CH" altLang="en-CH" b="0" i="0" smtClean="0">
                        <a:latin typeface="Cambria Math" panose="02040503050406030204" pitchFamily="18" charset="0"/>
                        <a:ea typeface="Cambria Math" panose="02040503050406030204" pitchFamily="18" charset="0"/>
                      </a:rPr>
                      <m:t>𝛻</m:t>
                    </m:r>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b="1" i="1">
                        <a:latin typeface="Cambria Math" panose="02040503050406030204" pitchFamily="18" charset="0"/>
                        <a:ea typeface="Cambria Math" panose="02040503050406030204" pitchFamily="18" charset="0"/>
                      </a:rPr>
                      <m:t>=</m:t>
                    </m:r>
                    <m:r>
                      <a:rPr lang="fr-CH" b="0" i="0" smtClean="0">
                        <a:latin typeface="Cambria Math" panose="02040503050406030204" pitchFamily="18" charset="0"/>
                        <a:ea typeface="Cambria Math" panose="02040503050406030204" pitchFamily="18" charset="0"/>
                      </a:rPr>
                      <m:t>𝛻</m:t>
                    </m:r>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up>
                    </m:sSup>
                    <m:r>
                      <a:rPr lang="fr-CH" b="1" i="1" smtClean="0">
                        <a:latin typeface="Cambria Math" panose="02040503050406030204" pitchFamily="18" charset="0"/>
                        <a:ea typeface="Cambria Math" panose="02040503050406030204" pitchFamily="18" charset="0"/>
                      </a:rPr>
                      <m:t>+</m:t>
                    </m:r>
                    <m:r>
                      <a:rPr lang="fr-CH" i="1" smtClean="0">
                        <a:latin typeface="Cambria Math" panose="02040503050406030204" pitchFamily="18" charset="0"/>
                        <a:ea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b="1"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up>
                    </m:sSup>
                  </m:oMath>
                </a14:m>
                <a:r>
                  <a:rPr lang="fr-CH" dirty="0"/>
                  <a:t> , puis:</a:t>
                </a:r>
              </a:p>
              <a:p>
                <a:pPr>
                  <a:lnSpc>
                    <a:spcPct val="130000"/>
                  </a:lnSpc>
                </a:pPr>
                <a:r>
                  <a:rPr lang="fr-CH" dirty="0"/>
                  <a:t>     </a:t>
                </a:r>
                <a14:m>
                  <m:oMath xmlns:m="http://schemas.openxmlformats.org/officeDocument/2006/math">
                    <m:sSup>
                      <m:sSupPr>
                        <m:ctrlPr>
                          <a:rPr lang="fr-CH" altLang="en-CH" i="1" smtClean="0">
                            <a:latin typeface="Cambria Math" panose="02040503050406030204" pitchFamily="18" charset="0"/>
                            <a:ea typeface="Cambria Math" panose="02040503050406030204" pitchFamily="18" charset="0"/>
                          </a:rPr>
                        </m:ctrlPr>
                      </m:sSupPr>
                      <m:e>
                        <m:r>
                          <a:rPr lang="fr-CH" altLang="en-CH" b="0" i="1" smtClean="0">
                            <a:latin typeface="Cambria Math" panose="02040503050406030204" pitchFamily="18" charset="0"/>
                            <a:ea typeface="Cambria Math" panose="02040503050406030204" pitchFamily="18" charset="0"/>
                          </a:rPr>
                          <m:t>𝛻</m:t>
                        </m:r>
                      </m:e>
                      <m:sup>
                        <m:r>
                          <a:rPr lang="fr-CH" altLang="en-CH" b="0" i="1" smtClean="0">
                            <a:latin typeface="Cambria Math" panose="02040503050406030204" pitchFamily="18" charset="0"/>
                            <a:ea typeface="Cambria Math" panose="02040503050406030204" pitchFamily="18" charset="0"/>
                          </a:rPr>
                          <m:t>2</m:t>
                        </m:r>
                      </m:sup>
                    </m:sSup>
                    <m:r>
                      <a:rPr lang="fr-CH" altLang="en-CH" b="1" i="1">
                        <a:latin typeface="Cambria Math" panose="02040503050406030204" pitchFamily="18" charset="0"/>
                        <a:ea typeface="Cambria Math" panose="02040503050406030204" pitchFamily="18" charset="0"/>
                      </a:rPr>
                      <m:t>𝓔</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b="1" i="1">
                        <a:latin typeface="Cambria Math" panose="02040503050406030204" pitchFamily="18" charset="0"/>
                        <a:ea typeface="Cambria Math" panose="02040503050406030204" pitchFamily="18" charset="0"/>
                      </a:rPr>
                      <m:t>=</m:t>
                    </m:r>
                    <m:d>
                      <m:dPr>
                        <m:ctrlPr>
                          <a:rPr lang="fr-CH" b="1" i="1" smtClean="0">
                            <a:latin typeface="Cambria Math" panose="02040503050406030204" pitchFamily="18" charset="0"/>
                            <a:ea typeface="Cambria Math" panose="02040503050406030204" pitchFamily="18" charset="0"/>
                          </a:rPr>
                        </m:ctrlPr>
                      </m:dPr>
                      <m:e>
                        <m:sSup>
                          <m:sSupPr>
                            <m:ctrlPr>
                              <a:rPr lang="fr-CH" altLang="en-CH" i="1">
                                <a:latin typeface="Cambria Math" panose="02040503050406030204" pitchFamily="18" charset="0"/>
                                <a:ea typeface="Cambria Math" panose="02040503050406030204" pitchFamily="18" charset="0"/>
                              </a:rPr>
                            </m:ctrlPr>
                          </m:sSupPr>
                          <m:e>
                            <m:r>
                              <a:rPr lang="fr-CH" altLang="en-CH" b="0" i="0">
                                <a:latin typeface="Cambria Math" panose="02040503050406030204" pitchFamily="18" charset="0"/>
                                <a:ea typeface="Cambria Math" panose="02040503050406030204" pitchFamily="18" charset="0"/>
                              </a:rPr>
                              <m:t>𝛻</m:t>
                            </m:r>
                          </m:e>
                          <m:sup>
                            <m:r>
                              <a:rPr lang="fr-CH" altLang="en-CH" b="0" i="1">
                                <a:latin typeface="Cambria Math" panose="02040503050406030204" pitchFamily="18" charset="0"/>
                                <a:ea typeface="Cambria Math" panose="02040503050406030204" pitchFamily="18" charset="0"/>
                              </a:rPr>
                              <m:t>2</m:t>
                            </m:r>
                          </m:sup>
                        </m:sSup>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b="1"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2</m:t>
                        </m:r>
                        <m:r>
                          <a:rPr lang="fr-CH" b="0" i="1">
                            <a:latin typeface="Cambria Math" panose="02040503050406030204" pitchFamily="18" charset="0"/>
                            <a:ea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sSub>
                          <m:sSubPr>
                            <m:ctrlPr>
                              <a:rPr lang="fr-CH" altLang="en-CH" i="1">
                                <a:latin typeface="Cambria Math" panose="02040503050406030204" pitchFamily="18" charset="0"/>
                                <a:ea typeface="Cambria Math" panose="02040503050406030204" pitchFamily="18" charset="0"/>
                              </a:rPr>
                            </m:ctrlPr>
                          </m:sSubPr>
                          <m:e>
                            <m:r>
                              <a:rPr lang="fr-CH">
                                <a:latin typeface="Cambria Math" panose="02040503050406030204" pitchFamily="18" charset="0"/>
                                <a:ea typeface="Cambria Math" panose="02040503050406030204" pitchFamily="18" charset="0"/>
                              </a:rPr>
                              <m:t>𝛻</m:t>
                            </m:r>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b="0" i="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b="1"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Sup>
                          <m:sSupPr>
                            <m:ctrlPr>
                              <a:rPr lang="fr-CH" altLang="en-CH" i="1">
                                <a:latin typeface="Cambria Math" panose="02040503050406030204" pitchFamily="18" charset="0"/>
                                <a:ea typeface="Cambria Math" panose="02040503050406030204" pitchFamily="18" charset="0"/>
                              </a:rPr>
                            </m:ctrlPr>
                          </m:sSupPr>
                          <m:e>
                            <m:r>
                              <a:rPr lang="fr-CH" altLang="en-CH" b="0" i="0">
                                <a:latin typeface="Cambria Math" panose="02040503050406030204" pitchFamily="18" charset="0"/>
                                <a:ea typeface="Cambria Math" panose="02040503050406030204" pitchFamily="18" charset="0"/>
                              </a:rPr>
                              <m:t>𝛻</m:t>
                            </m:r>
                          </m:e>
                          <m:sup>
                            <m:r>
                              <a:rPr lang="fr-CH" altLang="en-CH" b="0"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b="0" i="1" smtClean="0">
                            <a:latin typeface="Cambria Math" panose="02040503050406030204" pitchFamily="18" charset="0"/>
                            <a:ea typeface="Cambria Math" panose="02040503050406030204" pitchFamily="18" charset="0"/>
                          </a:rPr>
                          <m:t>−</m:t>
                        </m:r>
                        <m:sSubSup>
                          <m:sSubSupPr>
                            <m:ctrlPr>
                              <a:rPr lang="fr-CH" b="1" i="1" smtClean="0">
                                <a:latin typeface="Cambria Math" panose="02040503050406030204" pitchFamily="18" charset="0"/>
                                <a:ea typeface="Cambria Math" panose="02040503050406030204" pitchFamily="18" charset="0"/>
                              </a:rPr>
                            </m:ctrlPr>
                          </m:sSubSupPr>
                          <m:e>
                            <m:r>
                              <a:rPr lang="fr-CH" b="0" i="1" smtClean="0">
                                <a:latin typeface="Cambria Math" panose="02040503050406030204" pitchFamily="18" charset="0"/>
                                <a:ea typeface="Cambria Math" panose="02040503050406030204" pitchFamily="18" charset="0"/>
                              </a:rPr>
                              <m:t>𝑘</m:t>
                            </m:r>
                          </m:e>
                          <m:sub>
                            <m:r>
                              <a:rPr lang="fr-CH" b="1" i="1" smtClean="0">
                                <a:latin typeface="Cambria Math" panose="02040503050406030204" pitchFamily="18" charset="0"/>
                                <a:ea typeface="Cambria Math" panose="02040503050406030204" pitchFamily="18" charset="0"/>
                              </a:rPr>
                              <m:t>𝟎</m:t>
                            </m:r>
                          </m:sub>
                          <m:sup>
                            <m:r>
                              <a:rPr lang="fr-CH" b="1" i="1" smtClean="0">
                                <a:latin typeface="Cambria Math" panose="02040503050406030204" pitchFamily="18" charset="0"/>
                                <a:ea typeface="Cambria Math" panose="02040503050406030204" pitchFamily="18" charset="0"/>
                              </a:rPr>
                              <m:t>𝟐</m:t>
                            </m:r>
                          </m:sup>
                        </m:sSubSup>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Sup>
                          <m:sSupPr>
                            <m:ctrlPr>
                              <a:rPr lang="fr-CH" b="1" i="1" smtClean="0">
                                <a:latin typeface="Cambria Math" panose="02040503050406030204" pitchFamily="18" charset="0"/>
                                <a:ea typeface="Cambria Math" panose="02040503050406030204" pitchFamily="18" charset="0"/>
                              </a:rPr>
                            </m:ctrlPr>
                          </m:sSupPr>
                          <m:e>
                            <m:d>
                              <m:dPr>
                                <m:begChr m:val="|"/>
                                <m:endChr m:val="|"/>
                                <m:ctrlPr>
                                  <a:rPr lang="fr-CH" b="1" i="1" smtClean="0">
                                    <a:latin typeface="Cambria Math" panose="02040503050406030204" pitchFamily="18" charset="0"/>
                                    <a:ea typeface="Cambria Math" panose="02040503050406030204" pitchFamily="18" charset="0"/>
                                  </a:rPr>
                                </m:ctrlPr>
                              </m:dPr>
                              <m:e>
                                <m:r>
                                  <a:rPr lang="fr-CH" b="0" i="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e>
                            </m:d>
                          </m:e>
                          <m:sup>
                            <m:r>
                              <a:rPr lang="fr-CH" b="1" i="1" smtClean="0">
                                <a:latin typeface="Cambria Math" panose="02040503050406030204" pitchFamily="18" charset="0"/>
                                <a:ea typeface="Cambria Math" panose="02040503050406030204" pitchFamily="18" charset="0"/>
                              </a:rPr>
                              <m:t>𝟐</m:t>
                            </m:r>
                          </m:sup>
                        </m:sSup>
                      </m:e>
                    </m:d>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up>
                    </m:sSup>
                  </m:oMath>
                </a14:m>
                <a:r>
                  <a:rPr lang="fr-CH" dirty="0"/>
                  <a:t> .</a:t>
                </a:r>
              </a:p>
              <a:p>
                <a:pPr marL="342900" indent="-342900">
                  <a:lnSpc>
                    <a:spcPct val="130000"/>
                  </a:lnSpc>
                  <a:buFont typeface="Arial" panose="020B0604020202020204" pitchFamily="34" charset="0"/>
                  <a:buChar char="•"/>
                </a:pPr>
                <a:r>
                  <a:rPr lang="fr-CH" dirty="0"/>
                  <a:t>L'équation devient: </a:t>
                </a:r>
                <a14:m>
                  <m:oMath xmlns:m="http://schemas.openxmlformats.org/officeDocument/2006/math">
                    <m:sSup>
                      <m:sSupPr>
                        <m:ctrlPr>
                          <a:rPr lang="fr-CH" altLang="en-CH" i="1">
                            <a:latin typeface="Cambria Math" panose="02040503050406030204" pitchFamily="18" charset="0"/>
                            <a:ea typeface="Cambria Math" panose="02040503050406030204" pitchFamily="18" charset="0"/>
                          </a:rPr>
                        </m:ctrlPr>
                      </m:sSupPr>
                      <m:e>
                        <m:r>
                          <a:rPr lang="fr-CH" altLang="en-CH" b="0" i="1">
                            <a:latin typeface="Cambria Math" panose="02040503050406030204" pitchFamily="18" charset="0"/>
                            <a:ea typeface="Cambria Math" panose="02040503050406030204" pitchFamily="18" charset="0"/>
                          </a:rPr>
                          <m:t>𝛻</m:t>
                        </m:r>
                      </m:e>
                      <m:sup>
                        <m:r>
                          <a:rPr lang="fr-CH" altLang="en-CH" b="0" i="1">
                            <a:latin typeface="Cambria Math" panose="02040503050406030204" pitchFamily="18" charset="0"/>
                            <a:ea typeface="Cambria Math" panose="02040503050406030204" pitchFamily="18" charset="0"/>
                          </a:rPr>
                          <m:t>2</m:t>
                        </m:r>
                      </m:sup>
                    </m:sSup>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b="1"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r>
                      <a:rPr lang="fr-CH">
                        <a:latin typeface="Cambria Math" panose="02040503050406030204" pitchFamily="18" charset="0"/>
                        <a:ea typeface="Cambria Math" panose="02040503050406030204" pitchFamily="18" charset="0"/>
                      </a:rPr>
                      <m:t>𝛻</m:t>
                    </m:r>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b="1"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b="1"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Sup>
                      <m:sSupPr>
                        <m:ctrlPr>
                          <a:rPr lang="fr-CH" altLang="en-CH" i="1">
                            <a:latin typeface="Cambria Math" panose="02040503050406030204" pitchFamily="18" charset="0"/>
                            <a:ea typeface="Cambria Math" panose="02040503050406030204" pitchFamily="18" charset="0"/>
                          </a:rPr>
                        </m:ctrlPr>
                      </m:sSupPr>
                      <m:e>
                        <m:r>
                          <a:rPr lang="fr-CH" altLang="en-CH" b="0" i="1">
                            <a:latin typeface="Cambria Math" panose="02040503050406030204" pitchFamily="18" charset="0"/>
                            <a:ea typeface="Cambria Math" panose="02040503050406030204" pitchFamily="18" charset="0"/>
                          </a:rPr>
                          <m:t>𝛻</m:t>
                        </m:r>
                      </m:e>
                      <m:sup>
                        <m:r>
                          <a:rPr lang="fr-CH" altLang="en-CH" b="0"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r>
                          <a:rPr lang="fr-CH" b="0" i="1">
                            <a:latin typeface="Cambria Math" panose="02040503050406030204" pitchFamily="18" charset="0"/>
                            <a:ea typeface="Cambria Math" panose="02040503050406030204" pitchFamily="18" charset="0"/>
                          </a:rPr>
                          <m:t>𝑘</m:t>
                        </m:r>
                      </m:e>
                      <m:sub>
                        <m:r>
                          <a:rPr lang="fr-CH" b="0" i="1">
                            <a:latin typeface="Cambria Math" panose="02040503050406030204" pitchFamily="18" charset="0"/>
                            <a:ea typeface="Cambria Math" panose="02040503050406030204" pitchFamily="18" charset="0"/>
                          </a:rPr>
                          <m:t>0</m:t>
                        </m:r>
                      </m:sub>
                      <m:sup>
                        <m:r>
                          <a:rPr lang="fr-CH" b="0" i="1">
                            <a:latin typeface="Cambria Math" panose="02040503050406030204" pitchFamily="18" charset="0"/>
                            <a:ea typeface="Cambria Math" panose="02040503050406030204" pitchFamily="18" charset="0"/>
                          </a:rPr>
                          <m:t>2</m:t>
                        </m:r>
                      </m:sup>
                    </m:sSubSup>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sSup>
                      <m:sSupPr>
                        <m:ctrlPr>
                          <a:rPr lang="fr-CH" b="1" i="1">
                            <a:latin typeface="Cambria Math" panose="02040503050406030204" pitchFamily="18" charset="0"/>
                            <a:ea typeface="Cambria Math" panose="02040503050406030204" pitchFamily="18" charset="0"/>
                          </a:rPr>
                        </m:ctrlPr>
                      </m:sSupPr>
                      <m:e>
                        <m:d>
                          <m:dPr>
                            <m:begChr m:val="|"/>
                            <m:endChr m:val="|"/>
                            <m:ctrlPr>
                              <a:rPr lang="fr-CH" b="1" i="1">
                                <a:latin typeface="Cambria Math" panose="02040503050406030204" pitchFamily="18" charset="0"/>
                                <a:ea typeface="Cambria Math" panose="02040503050406030204" pitchFamily="18" charset="0"/>
                              </a:rPr>
                            </m:ctrlPr>
                          </m:dPr>
                          <m:e>
                            <m:r>
                              <a:rPr lang="fr-CH" b="0"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e>
                        </m:d>
                      </m:e>
                      <m:sup>
                        <m:r>
                          <a:rPr lang="fr-CH" b="0" i="1">
                            <a:latin typeface="Cambria Math" panose="02040503050406030204" pitchFamily="18" charset="0"/>
                            <a:ea typeface="Cambria Math" panose="02040503050406030204" pitchFamily="18" charset="0"/>
                          </a:rPr>
                          <m:t>2</m:t>
                        </m:r>
                      </m:sup>
                    </m:sSup>
                    <m:r>
                      <a:rPr lang="fr-CH" b="1"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𝑛</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e>
                        </m:d>
                      </m:e>
                      <m:sup>
                        <m:r>
                          <a:rPr lang="fr-CH" i="1">
                            <a:latin typeface="Cambria Math" panose="02040503050406030204" pitchFamily="18" charset="0"/>
                            <a:ea typeface="Cambria Math" panose="02040503050406030204" pitchFamily="18" charset="0"/>
                          </a:rPr>
                          <m:t>2</m:t>
                        </m:r>
                      </m:sup>
                    </m:sSup>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b="0" i="1" smtClean="0">
                        <a:latin typeface="Cambria Math" panose="02040503050406030204" pitchFamily="18" charset="0"/>
                        <a:ea typeface="Cambria Math" panose="02040503050406030204" pitchFamily="18" charset="0"/>
                      </a:rPr>
                      <m:t>=0</m:t>
                    </m:r>
                  </m:oMath>
                </a14:m>
                <a:r>
                  <a:rPr lang="fr-CH" dirty="0"/>
                  <a:t> .</a:t>
                </a:r>
              </a:p>
              <a:p>
                <a:pPr marL="342900" indent="-342900">
                  <a:lnSpc>
                    <a:spcPct val="130000"/>
                  </a:lnSpc>
                  <a:buFont typeface="Arial" panose="020B0604020202020204" pitchFamily="34" charset="0"/>
                  <a:buChar char="•"/>
                </a:pPr>
                <a:r>
                  <a:rPr lang="fr-CH" dirty="0"/>
                  <a:t>On garde la partie réelle: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ea typeface="Cambria Math" panose="02040503050406030204" pitchFamily="18" charset="0"/>
                          </a:rPr>
                          <m:t>2</m:t>
                        </m:r>
                      </m:sup>
                    </m:sSup>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𝑛</m:t>
                            </m:r>
                          </m:e>
                          <m:sup>
                            <m:r>
                              <a:rPr lang="fr-CH" i="1">
                                <a:latin typeface="Cambria Math" panose="02040503050406030204" pitchFamily="18" charset="0"/>
                                <a:ea typeface="Cambria Math" panose="02040503050406030204" pitchFamily="18" charset="0"/>
                              </a:rPr>
                              <m:t>2</m:t>
                            </m:r>
                          </m:sup>
                        </m:sSup>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d>
                              <m:dPr>
                                <m:begChr m:val="|"/>
                                <m:endChr m:val="|"/>
                                <m:ctrlPr>
                                  <a:rPr lang="fr-CH" i="1">
                                    <a:latin typeface="Cambria Math" panose="02040503050406030204" pitchFamily="18" charset="0"/>
                                    <a:ea typeface="Cambria Math" panose="02040503050406030204" pitchFamily="18" charset="0"/>
                                  </a:rPr>
                                </m:ctrlPr>
                              </m:dPr>
                              <m:e>
                                <m:r>
                                  <a:rPr lang="fr-CH" i="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i="1">
                                    <a:latin typeface="Cambria Math" panose="02040503050406030204" pitchFamily="18" charset="0"/>
                                    <a:ea typeface="Cambria Math" panose="02040503050406030204" pitchFamily="18" charset="0"/>
                                  </a:rPr>
                                  <m:t>)</m:t>
                                </m:r>
                              </m:e>
                            </m:d>
                          </m:e>
                          <m:sup>
                            <m:r>
                              <a:rPr lang="fr-CH" i="1">
                                <a:latin typeface="Cambria Math" panose="02040503050406030204" pitchFamily="18" charset="0"/>
                                <a:ea typeface="Cambria Math" panose="02040503050406030204" pitchFamily="18" charset="0"/>
                              </a:rPr>
                              <m:t>2</m:t>
                            </m:r>
                          </m:sup>
                        </m:sSup>
                      </m:e>
                    </m:d>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=0</m:t>
                    </m:r>
                  </m:oMath>
                </a14:m>
                <a:r>
                  <a:rPr lang="fr-CH" dirty="0"/>
                  <a:t> .</a:t>
                </a:r>
              </a:p>
              <a:p>
                <a:pPr marL="342900" indent="-342900">
                  <a:lnSpc>
                    <a:spcPct val="130000"/>
                  </a:lnSpc>
                  <a:buFont typeface="Arial" panose="020B0604020202020204" pitchFamily="34" charset="0"/>
                  <a:buChar char="•"/>
                </a:pPr>
                <a:r>
                  <a:rPr lang="fr-CH" dirty="0"/>
                  <a:t>En </a:t>
                </a:r>
                <a:r>
                  <a:rPr lang="fr-CH" b="1" dirty="0"/>
                  <a:t>optique géométrique</a:t>
                </a:r>
                <a:r>
                  <a:rPr lang="fr-CH" dirty="0"/>
                  <a:t>, on suppose que les dimensions du système sont grandes (et les variations de </a:t>
                </a:r>
                <a14:m>
                  <m:oMath xmlns:m="http://schemas.openxmlformats.org/officeDocument/2006/math">
                    <m:r>
                      <a:rPr lang="fr-CH" i="1">
                        <a:latin typeface="Cambria Math" panose="02040503050406030204" pitchFamily="18" charset="0"/>
                        <a:ea typeface="Cambria Math" panose="02040503050406030204" pitchFamily="18" charset="0"/>
                      </a:rPr>
                      <m:t>𝑛</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oMath>
                </a14:m>
                <a:r>
                  <a:rPr lang="fr-CH" altLang="en-CH" dirty="0">
                    <a:ea typeface="Cambria Math" panose="02040503050406030204" pitchFamily="18" charset="0"/>
                  </a:rPr>
                  <a:t>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oMath>
                </a14:m>
                <a:r>
                  <a:rPr lang="fr-CH" dirty="0"/>
                  <a:t> sont lentes) par rapport à </a:t>
                </a:r>
                <a:r>
                  <a:rPr lang="fr-CH" dirty="0">
                    <a:latin typeface="Symbol" pitchFamily="2" charset="2"/>
                  </a:rPr>
                  <a:t>l</a:t>
                </a:r>
                <a:r>
                  <a:rPr lang="fr-CH" dirty="0"/>
                  <a:t>=2</a:t>
                </a:r>
                <a:r>
                  <a:rPr lang="fr-CH" dirty="0">
                    <a:latin typeface="Symbol" pitchFamily="2" charset="2"/>
                  </a:rPr>
                  <a:t>p</a:t>
                </a:r>
                <a:r>
                  <a:rPr lang="fr-CH" dirty="0"/>
                  <a:t>/k</a:t>
                </a:r>
                <a:r>
                  <a:rPr lang="fr-CH" baseline="-25000" dirty="0"/>
                  <a:t>0</a:t>
                </a:r>
                <a:r>
                  <a:rPr lang="fr-CH" dirty="0"/>
                  <a:t>. Donc,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r>
                          <a:rPr lang="fr-CH" i="0">
                            <a:latin typeface="Cambria Math" panose="02040503050406030204" pitchFamily="18" charset="0"/>
                            <a:ea typeface="Cambria Math" panose="02040503050406030204" pitchFamily="18" charset="0"/>
                          </a:rPr>
                          <m:t>𝛻</m:t>
                        </m:r>
                      </m:e>
                      <m:sup>
                        <m:r>
                          <a:rPr lang="fr-CH" i="1">
                            <a:latin typeface="Cambria Math" panose="02040503050406030204" pitchFamily="18" charset="0"/>
                            <a:ea typeface="Cambria Math" panose="02040503050406030204" pitchFamily="18" charset="0"/>
                          </a:rPr>
                          <m:t>2</m:t>
                        </m:r>
                      </m:sup>
                    </m:sSup>
                    <m:sSub>
                      <m:sSubPr>
                        <m:ctrlPr>
                          <a:rPr lang="fr-CH" altLang="en-CH" i="1">
                            <a:latin typeface="Cambria Math" panose="02040503050406030204" pitchFamily="18" charset="0"/>
                            <a:ea typeface="Cambria Math" panose="02040503050406030204" pitchFamily="18" charset="0"/>
                          </a:rPr>
                        </m:ctrlPr>
                      </m:sSubPr>
                      <m:e>
                        <m:r>
                          <a:rPr lang="fr-CH" altLang="en-CH" b="1" i="1">
                            <a:latin typeface="Cambria Math" panose="02040503050406030204" pitchFamily="18" charset="0"/>
                            <a:ea typeface="Cambria Math" panose="02040503050406030204" pitchFamily="18" charset="0"/>
                          </a:rPr>
                          <m:t>𝓔</m:t>
                        </m:r>
                      </m:e>
                      <m:sub>
                        <m:r>
                          <a:rPr lang="fr-CH" altLang="en-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oMath>
                </a14:m>
                <a:r>
                  <a:rPr lang="fr-CH" dirty="0"/>
                  <a:t> est petit par rapport aux termes qui sont multipliés par </a:t>
                </a:r>
                <a:r>
                  <a:rPr lang="fr-CH" i="1" dirty="0"/>
                  <a:t>k</a:t>
                </a:r>
                <a:r>
                  <a:rPr lang="fr-CH" baseline="-25000" dirty="0"/>
                  <a:t>0</a:t>
                </a:r>
                <a:r>
                  <a:rPr lang="fr-CH" baseline="30000" dirty="0"/>
                  <a:t>2</a:t>
                </a:r>
                <a:r>
                  <a:rPr lang="fr-CH" dirty="0"/>
                  <a:t> . </a:t>
                </a:r>
              </a:p>
              <a:p>
                <a:pPr marL="342900" indent="-342900">
                  <a:lnSpc>
                    <a:spcPct val="130000"/>
                  </a:lnSpc>
                  <a:buFont typeface="Arial" panose="020B0604020202020204" pitchFamily="34" charset="0"/>
                  <a:buChar char="•"/>
                </a:pPr>
                <a:r>
                  <a:rPr lang="fr-CH" dirty="0"/>
                  <a:t>Le résultat est simple: </a:t>
                </a:r>
                <a14:m>
                  <m:oMath xmlns:m="http://schemas.openxmlformats.org/officeDocument/2006/math">
                    <m:d>
                      <m:dPr>
                        <m:begChr m:val="|"/>
                        <m:endChr m:val="|"/>
                        <m:ctrlPr>
                          <a:rPr lang="fr-CH" i="1">
                            <a:latin typeface="Cambria Math" panose="02040503050406030204" pitchFamily="18" charset="0"/>
                            <a:ea typeface="Cambria Math" panose="02040503050406030204" pitchFamily="18" charset="0"/>
                          </a:rPr>
                        </m:ctrlPr>
                      </m:dPr>
                      <m:e>
                        <m:r>
                          <a:rPr lang="fr-CH" i="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i="1">
                            <a:latin typeface="Cambria Math" panose="02040503050406030204" pitchFamily="18" charset="0"/>
                            <a:ea typeface="Cambria Math" panose="02040503050406030204" pitchFamily="18" charset="0"/>
                          </a:rPr>
                          <m:t>)</m:t>
                        </m:r>
                      </m:e>
                    </m:d>
                    <m:r>
                      <a:rPr lang="fr-CH" i="1">
                        <a:latin typeface="Cambria Math" panose="02040503050406030204" pitchFamily="18" charset="0"/>
                        <a:ea typeface="Cambria Math" panose="02040503050406030204" pitchFamily="18" charset="0"/>
                      </a:rPr>
                      <m:t>≅</m:t>
                    </m:r>
                    <m:r>
                      <m:rPr>
                        <m:sty m:val="p"/>
                      </m:rPr>
                      <a:rPr lang="fr-CH">
                        <a:latin typeface="Cambria Math" panose="02040503050406030204" pitchFamily="18" charset="0"/>
                        <a:ea typeface="Cambria Math" panose="02040503050406030204" pitchFamily="18" charset="0"/>
                      </a:rPr>
                      <m:t>n</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oMath>
                </a14:m>
                <a:r>
                  <a:rPr lang="fr-CH" dirty="0"/>
                  <a:t> . Pour une distribution </a:t>
                </a:r>
                <a:r>
                  <a:rPr lang="fr-CH" i="1" dirty="0"/>
                  <a:t>n</a:t>
                </a:r>
                <a:r>
                  <a:rPr lang="fr-CH" dirty="0"/>
                  <a:t>(</a:t>
                </a:r>
                <a:r>
                  <a:rPr lang="fr-CH" b="1" i="1" dirty="0"/>
                  <a:t>r</a:t>
                </a:r>
                <a:r>
                  <a:rPr lang="fr-CH" dirty="0"/>
                  <a:t>) donnée, on trouve ainsi </a:t>
                </a:r>
                <a:r>
                  <a:rPr lang="fr-CH" i="1" dirty="0"/>
                  <a:t>S</a:t>
                </a:r>
                <a:r>
                  <a:rPr lang="fr-CH" dirty="0"/>
                  <a:t>(</a:t>
                </a:r>
                <a:r>
                  <a:rPr lang="fr-CH" b="1" i="1" dirty="0"/>
                  <a:t>r</a:t>
                </a:r>
                <a:r>
                  <a:rPr lang="fr-CH" dirty="0"/>
                  <a:t>) .</a:t>
                </a:r>
              </a:p>
              <a:p>
                <a:pPr marL="342900" indent="-342900">
                  <a:lnSpc>
                    <a:spcPct val="130000"/>
                  </a:lnSpc>
                  <a:buFont typeface="Arial" panose="020B0604020202020204" pitchFamily="34" charset="0"/>
                  <a:buChar char="•"/>
                </a:pPr>
                <a:r>
                  <a:rPr lang="fr-CH" dirty="0"/>
                  <a:t>Pour un trajet optique entre deux points (A-&gt;B), on intègre le différentiel:</a:t>
                </a:r>
              </a:p>
              <a:p>
                <a:pPr>
                  <a:lnSpc>
                    <a:spcPct val="130000"/>
                  </a:lnSpc>
                </a:pPr>
                <a:r>
                  <a:rPr lang="fr-CH" dirty="0"/>
                  <a:t>      </a:t>
                </a:r>
                <a14:m>
                  <m:oMath xmlns:m="http://schemas.openxmlformats.org/officeDocument/2006/math">
                    <m:r>
                      <m:rPr>
                        <m:sty m:val="p"/>
                      </m:rPr>
                      <a:rPr lang="fr-CH">
                        <a:latin typeface="Cambria Math" panose="02040503050406030204" pitchFamily="18" charset="0"/>
                        <a:ea typeface="Cambria Math" panose="02040503050406030204" pitchFamily="18" charset="0"/>
                      </a:rPr>
                      <m:t>dS</m:t>
                    </m:r>
                    <m:r>
                      <a:rPr lang="fr-CH">
                        <a:latin typeface="Cambria Math" panose="02040503050406030204" pitchFamily="18" charset="0"/>
                        <a:ea typeface="Cambria Math" panose="02040503050406030204" pitchFamily="18" charset="0"/>
                      </a:rPr>
                      <m:t>=</m:t>
                    </m:r>
                    <m:d>
                      <m:dPr>
                        <m:begChr m:val="|"/>
                        <m:endChr m:val="|"/>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i="1">
                            <a:latin typeface="Cambria Math" panose="02040503050406030204" pitchFamily="18" charset="0"/>
                            <a:ea typeface="Cambria Math" panose="02040503050406030204" pitchFamily="18" charset="0"/>
                          </a:rPr>
                          <m:t>)</m:t>
                        </m:r>
                      </m:e>
                    </m:d>
                    <m:r>
                      <a:rPr lang="fr-CH" i="1">
                        <a:latin typeface="Cambria Math" panose="02040503050406030204" pitchFamily="18" charset="0"/>
                        <a:ea typeface="Cambria Math" panose="02040503050406030204" pitchFamily="18" charset="0"/>
                      </a:rPr>
                      <m:t>𝑑𝑠</m:t>
                    </m:r>
                    <m:r>
                      <a:rPr lang="fr-CH" i="1">
                        <a:latin typeface="Cambria Math" panose="02040503050406030204" pitchFamily="18" charset="0"/>
                        <a:ea typeface="Cambria Math" panose="02040503050406030204" pitchFamily="18" charset="0"/>
                      </a:rPr>
                      <m:t>≅</m:t>
                    </m:r>
                    <m:r>
                      <m:rPr>
                        <m:sty m:val="p"/>
                      </m:rPr>
                      <a:rPr lang="fr-CH">
                        <a:latin typeface="Cambria Math" panose="02040503050406030204" pitchFamily="18" charset="0"/>
                        <a:ea typeface="Cambria Math" panose="02040503050406030204" pitchFamily="18" charset="0"/>
                      </a:rPr>
                      <m:t>n</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𝑑𝑠</m:t>
                    </m:r>
                  </m:oMath>
                </a14:m>
                <a:r>
                  <a:rPr lang="fr-CH" dirty="0"/>
                  <a:t> pour obtenir: </a:t>
                </a:r>
              </a:p>
              <a:p>
                <a:pPr eaLnBrk="1" hangingPunct="1">
                  <a:lnSpc>
                    <a:spcPct val="130000"/>
                  </a:lnSpc>
                </a:pPr>
                <a:r>
                  <a:rPr lang="fr-CH" dirty="0">
                    <a:ea typeface="Cambria Math" panose="02040503050406030204" pitchFamily="18" charset="0"/>
                  </a:rPr>
                  <a: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r>
                          <m:rPr>
                            <m:sty m:val="p"/>
                          </m:rPr>
                          <a:rPr lang="fr-CH">
                            <a:latin typeface="Cambria Math" panose="02040503050406030204" pitchFamily="18" charset="0"/>
                            <a:ea typeface="Cambria Math" panose="02040503050406030204" pitchFamily="18" charset="0"/>
                          </a:rPr>
                          <m:t>S</m:t>
                        </m:r>
                      </m:e>
                      <m:sub>
                        <m:r>
                          <a:rPr lang="fr-CH" i="1">
                            <a:latin typeface="Cambria Math" panose="02040503050406030204" pitchFamily="18" charset="0"/>
                            <a:ea typeface="Cambria Math" panose="02040503050406030204" pitchFamily="18" charset="0"/>
                          </a:rPr>
                          <m:t>𝐴𝐵</m:t>
                        </m:r>
                      </m:sub>
                    </m:sSub>
                    <m:r>
                      <a:rPr lang="fr-CH">
                        <a:latin typeface="Cambria Math" panose="02040503050406030204" pitchFamily="18" charset="0"/>
                        <a:ea typeface="Cambria Math" panose="02040503050406030204" pitchFamily="18" charset="0"/>
                      </a:rPr>
                      <m:t>=</m:t>
                    </m:r>
                    <m:r>
                      <m:rPr>
                        <m:sty m:val="p"/>
                      </m:rPr>
                      <a:rPr lang="fr-CH">
                        <a:latin typeface="Cambria Math" panose="02040503050406030204" pitchFamily="18" charset="0"/>
                        <a:ea typeface="Cambria Math" panose="02040503050406030204" pitchFamily="18" charset="0"/>
                      </a:rPr>
                      <m:t>S</m:t>
                    </m:r>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b="1" i="1">
                                <a:latin typeface="Cambria Math" panose="02040503050406030204" pitchFamily="18" charset="0"/>
                                <a:ea typeface="Cambria Math" panose="02040503050406030204" pitchFamily="18" charset="0"/>
                              </a:rPr>
                              <m:t>𝒓</m:t>
                            </m:r>
                          </m:e>
                          <m:sub>
                            <m:r>
                              <a:rPr lang="fr-CH" i="1">
                                <a:latin typeface="Cambria Math" panose="02040503050406030204" pitchFamily="18" charset="0"/>
                                <a:ea typeface="Cambria Math" panose="02040503050406030204" pitchFamily="18" charset="0"/>
                              </a:rPr>
                              <m:t>𝐵</m:t>
                            </m:r>
                          </m:sub>
                        </m:sSub>
                      </m:e>
                    </m:d>
                    <m:r>
                      <a:rPr lang="fr-CH" i="1">
                        <a:latin typeface="Cambria Math" panose="02040503050406030204" pitchFamily="18" charset="0"/>
                        <a:ea typeface="Cambria Math" panose="02040503050406030204" pitchFamily="18" charset="0"/>
                      </a:rPr>
                      <m:t>−</m:t>
                    </m:r>
                    <m:r>
                      <m:rPr>
                        <m:sty m:val="p"/>
                      </m:rPr>
                      <a:rPr lang="fr-CH">
                        <a:latin typeface="Cambria Math" panose="02040503050406030204" pitchFamily="18" charset="0"/>
                        <a:ea typeface="Cambria Math" panose="02040503050406030204" pitchFamily="18" charset="0"/>
                      </a:rPr>
                      <m:t>S</m:t>
                    </m:r>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b="1" i="1">
                                <a:latin typeface="Cambria Math" panose="02040503050406030204" pitchFamily="18" charset="0"/>
                                <a:ea typeface="Cambria Math" panose="02040503050406030204" pitchFamily="18" charset="0"/>
                              </a:rPr>
                              <m:t>𝒓</m:t>
                            </m:r>
                          </m:e>
                          <m:sub>
                            <m:r>
                              <a:rPr lang="fr-CH" i="1">
                                <a:latin typeface="Cambria Math" panose="02040503050406030204" pitchFamily="18" charset="0"/>
                                <a:ea typeface="Cambria Math" panose="02040503050406030204" pitchFamily="18" charset="0"/>
                              </a:rPr>
                              <m:t>𝐴</m:t>
                            </m:r>
                          </m:sub>
                        </m:sSub>
                      </m:e>
                    </m:d>
                    <m:r>
                      <a:rPr lang="fr-CH" i="1">
                        <a:latin typeface="Cambria Math" panose="02040503050406030204" pitchFamily="18" charset="0"/>
                        <a:ea typeface="Cambria Math" panose="02040503050406030204" pitchFamily="18" charset="0"/>
                      </a:rPr>
                      <m:t>=</m:t>
                    </m:r>
                    <m:nary>
                      <m:naryPr>
                        <m:limLoc m:val="undOvr"/>
                        <m:ctrlPr>
                          <a:rPr lang="fr-CH" i="1">
                            <a:latin typeface="Cambria Math" panose="02040503050406030204" pitchFamily="18" charset="0"/>
                            <a:ea typeface="Cambria Math" panose="02040503050406030204" pitchFamily="18" charset="0"/>
                          </a:rPr>
                        </m:ctrlPr>
                      </m:naryPr>
                      <m:sub>
                        <m:r>
                          <m:rPr>
                            <m:brk m:alnAt="24"/>
                          </m:rPr>
                          <a:rPr lang="fr-CH" i="1">
                            <a:latin typeface="Cambria Math" panose="02040503050406030204" pitchFamily="18" charset="0"/>
                            <a:ea typeface="Cambria Math" panose="02040503050406030204" pitchFamily="18" charset="0"/>
                          </a:rPr>
                          <m:t>𝐴</m:t>
                        </m:r>
                      </m:sub>
                      <m:sup>
                        <m:r>
                          <a:rPr lang="fr-CH" i="1">
                            <a:latin typeface="Cambria Math" panose="02040503050406030204" pitchFamily="18" charset="0"/>
                            <a:ea typeface="Cambria Math" panose="02040503050406030204" pitchFamily="18" charset="0"/>
                          </a:rPr>
                          <m:t>𝐵</m:t>
                        </m:r>
                      </m:sup>
                      <m:e>
                        <m:d>
                          <m:dPr>
                            <m:begChr m:val="|"/>
                            <m:endChr m:val="|"/>
                            <m:ctrlPr>
                              <a:rPr lang="fr-CH" i="1">
                                <a:latin typeface="Cambria Math" panose="02040503050406030204" pitchFamily="18" charset="0"/>
                                <a:ea typeface="Cambria Math" panose="02040503050406030204" pitchFamily="18" charset="0"/>
                              </a:rPr>
                            </m:ctrlPr>
                          </m:dPr>
                          <m:e>
                            <m:r>
                              <a:rPr lang="fr-CH">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e>
                        </m:d>
                        <m:r>
                          <a:rPr lang="fr-CH" i="1">
                            <a:latin typeface="Cambria Math" panose="02040503050406030204" pitchFamily="18" charset="0"/>
                            <a:ea typeface="Cambria Math" panose="02040503050406030204" pitchFamily="18" charset="0"/>
                          </a:rPr>
                          <m:t>𝑑𝑠</m:t>
                        </m:r>
                      </m:e>
                    </m:nary>
                    <m:r>
                      <a:rPr lang="fr-CH" i="1">
                        <a:latin typeface="Cambria Math" panose="02040503050406030204" pitchFamily="18" charset="0"/>
                        <a:ea typeface="Cambria Math" panose="02040503050406030204" pitchFamily="18" charset="0"/>
                      </a:rPr>
                      <m:t>≅</m:t>
                    </m:r>
                    <m:nary>
                      <m:naryPr>
                        <m:limLoc m:val="undOvr"/>
                        <m:ctrlPr>
                          <a:rPr lang="fr-CH" i="1">
                            <a:latin typeface="Cambria Math" panose="02040503050406030204" pitchFamily="18" charset="0"/>
                            <a:ea typeface="Cambria Math" panose="02040503050406030204" pitchFamily="18" charset="0"/>
                          </a:rPr>
                        </m:ctrlPr>
                      </m:naryPr>
                      <m:sub>
                        <m:r>
                          <m:rPr>
                            <m:brk m:alnAt="24"/>
                          </m:rPr>
                          <a:rPr lang="fr-CH" i="1">
                            <a:latin typeface="Cambria Math" panose="02040503050406030204" pitchFamily="18" charset="0"/>
                            <a:ea typeface="Cambria Math" panose="02040503050406030204" pitchFamily="18" charset="0"/>
                          </a:rPr>
                          <m:t>𝐴</m:t>
                        </m:r>
                      </m:sub>
                      <m:sup>
                        <m:r>
                          <a:rPr lang="fr-CH" i="1">
                            <a:latin typeface="Cambria Math" panose="02040503050406030204" pitchFamily="18" charset="0"/>
                            <a:ea typeface="Cambria Math" panose="02040503050406030204" pitchFamily="18" charset="0"/>
                          </a:rPr>
                          <m:t>𝐵</m:t>
                        </m:r>
                      </m:sup>
                      <m:e>
                        <m:r>
                          <m:rPr>
                            <m:sty m:val="p"/>
                          </m:rPr>
                          <a:rPr lang="fr-CH">
                            <a:latin typeface="Cambria Math" panose="02040503050406030204" pitchFamily="18" charset="0"/>
                            <a:ea typeface="Cambria Math" panose="02040503050406030204" pitchFamily="18" charset="0"/>
                          </a:rPr>
                          <m:t>n</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𝑑𝑠</m:t>
                        </m:r>
                      </m:e>
                    </m:nary>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𝑐</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𝑡</m:t>
                        </m:r>
                      </m:e>
                      <m:sub>
                        <m:r>
                          <a:rPr lang="fr-CH" i="1">
                            <a:latin typeface="Cambria Math" panose="02040503050406030204" pitchFamily="18" charset="0"/>
                            <a:ea typeface="Cambria Math" panose="02040503050406030204" pitchFamily="18" charset="0"/>
                          </a:rPr>
                          <m:t>𝐴𝐵</m:t>
                        </m:r>
                      </m:sub>
                    </m:sSub>
                  </m:oMath>
                </a14:m>
                <a:endParaRPr lang="fr-CH" dirty="0"/>
              </a:p>
              <a:p>
                <a:pPr marL="342900" indent="-342900">
                  <a:lnSpc>
                    <a:spcPct val="130000"/>
                  </a:lnSpc>
                  <a:buFont typeface="Arial" panose="020B0604020202020204" pitchFamily="34" charset="0"/>
                  <a:buChar char="•"/>
                </a:pPr>
                <a:r>
                  <a:rPr lang="fr-CH" dirty="0"/>
                  <a:t>Par le principe de Fermat,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r>
                          <m:rPr>
                            <m:sty m:val="p"/>
                          </m:rPr>
                          <a:rPr lang="fr-CH">
                            <a:latin typeface="Cambria Math" panose="02040503050406030204" pitchFamily="18" charset="0"/>
                            <a:ea typeface="Cambria Math" panose="02040503050406030204" pitchFamily="18" charset="0"/>
                          </a:rPr>
                          <m:t>S</m:t>
                        </m:r>
                      </m:e>
                      <m:sub>
                        <m:r>
                          <a:rPr lang="fr-CH" i="1">
                            <a:latin typeface="Cambria Math" panose="02040503050406030204" pitchFamily="18" charset="0"/>
                            <a:ea typeface="Cambria Math" panose="02040503050406030204" pitchFamily="18" charset="0"/>
                          </a:rPr>
                          <m:t>𝐴𝐵</m:t>
                        </m:r>
                      </m:sub>
                    </m:sSub>
                  </m:oMath>
                </a14:m>
                <a:r>
                  <a:rPr lang="fr-CH" dirty="0"/>
                  <a:t> est </a:t>
                </a:r>
                <a:r>
                  <a:rPr lang="fr-CH" b="1" dirty="0"/>
                  <a:t>stationnaire</a:t>
                </a:r>
                <a:r>
                  <a:rPr lang="fr-CH" dirty="0"/>
                  <a:t> (Ch.3).</a:t>
                </a:r>
              </a:p>
            </p:txBody>
          </p:sp>
        </mc:Choice>
        <mc:Fallback xmlns="">
          <p:sp>
            <p:nvSpPr>
              <p:cNvPr id="9" name="Rectangle 8">
                <a:extLst>
                  <a:ext uri="{FF2B5EF4-FFF2-40B4-BE49-F238E27FC236}">
                    <a16:creationId xmlns:a16="http://schemas.microsoft.com/office/drawing/2014/main" id="{EF7C1B36-181E-364F-AE89-E319D2B33877}"/>
                  </a:ext>
                </a:extLst>
              </p:cNvPr>
              <p:cNvSpPr>
                <a:spLocks noRot="1" noChangeAspect="1" noMove="1" noResize="1" noEditPoints="1" noAdjustHandles="1" noChangeArrowheads="1" noChangeShapeType="1" noTextEdit="1"/>
              </p:cNvSpPr>
              <p:nvPr/>
            </p:nvSpPr>
            <p:spPr>
              <a:xfrm>
                <a:off x="0" y="547785"/>
                <a:ext cx="12192000" cy="6083204"/>
              </a:xfrm>
              <a:prstGeom prst="rect">
                <a:avLst/>
              </a:prstGeom>
              <a:blipFill>
                <a:blip r:embed="rId3"/>
                <a:stretch>
                  <a:fillRect l="-312" r="-312" b="-5833"/>
                </a:stretch>
              </a:blipFill>
            </p:spPr>
            <p:txBody>
              <a:bodyPr/>
              <a:lstStyle/>
              <a:p>
                <a:r>
                  <a:rPr lang="en-US">
                    <a:noFill/>
                  </a:rPr>
                  <a:t> </a:t>
                </a:r>
              </a:p>
            </p:txBody>
          </p:sp>
        </mc:Fallback>
      </mc:AlternateContent>
      <p:pic>
        <p:nvPicPr>
          <p:cNvPr id="5" name="Picture 4" descr="Fig 3-ee">
            <a:extLst>
              <a:ext uri="{FF2B5EF4-FFF2-40B4-BE49-F238E27FC236}">
                <a16:creationId xmlns:a16="http://schemas.microsoft.com/office/drawing/2014/main" id="{58FE1081-4F51-A74D-9864-95B17447942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5033236"/>
            <a:ext cx="3505200" cy="1824764"/>
          </a:xfrm>
          <a:prstGeom prst="rect">
            <a:avLst/>
          </a:prstGeom>
          <a:noFill/>
          <a:ln>
            <a:noFill/>
          </a:ln>
        </p:spPr>
      </p:pic>
    </p:spTree>
    <p:extLst>
      <p:ext uri="{BB962C8B-B14F-4D97-AF65-F5344CB8AC3E}">
        <p14:creationId xmlns:p14="http://schemas.microsoft.com/office/powerpoint/2010/main" val="3250271518"/>
      </p:ext>
    </p:extLst>
  </p:cSld>
  <p:clrMapOvr>
    <a:masterClrMapping/>
  </p:clrMapOvr>
  <mc:AlternateContent xmlns:mc="http://schemas.openxmlformats.org/markup-compatibility/2006" xmlns:p14="http://schemas.microsoft.com/office/powerpoint/2010/main">
    <mc:Choice Requires="p14">
      <p:transition spd="slow" p14:dur="2000" advTm="338915"/>
    </mc:Choice>
    <mc:Fallback xmlns="">
      <p:transition spd="slow" advTm="33891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0" y="0"/>
            <a:ext cx="1219199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CH" sz="3600">
                <a:solidFill>
                  <a:srgbClr val="FF0000"/>
                </a:solidFill>
              </a:rPr>
              <a:t>Bonus:</a:t>
            </a:r>
            <a:r>
              <a:rPr lang="fr-CH" sz="3600"/>
              <a:t> La propagation dans un milieu inhomogène</a:t>
            </a:r>
            <a:endParaRPr lang="en-US" sz="360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F7C1B36-181E-364F-AE89-E319D2B33877}"/>
                  </a:ext>
                </a:extLst>
              </p:cNvPr>
              <p:cNvSpPr/>
              <p:nvPr/>
            </p:nvSpPr>
            <p:spPr>
              <a:xfrm>
                <a:off x="0" y="646331"/>
                <a:ext cx="12192000" cy="4458400"/>
              </a:xfrm>
              <a:prstGeom prst="rect">
                <a:avLst/>
              </a:prstGeom>
            </p:spPr>
            <p:txBody>
              <a:bodyPr wrap="square">
                <a:spAutoFit/>
              </a:bodyPr>
              <a:lstStyle/>
              <a:p>
                <a:pPr marL="342900" indent="-342900">
                  <a:lnSpc>
                    <a:spcPct val="120000"/>
                  </a:lnSpc>
                  <a:spcBef>
                    <a:spcPts val="600"/>
                  </a:spcBef>
                  <a:buFont typeface="Arial" panose="020B0604020202020204" pitchFamily="34" charset="0"/>
                  <a:buChar char="•"/>
                </a:pPr>
                <a:r>
                  <a:rPr lang="fr-CH" dirty="0"/>
                  <a:t>Avec l'</a:t>
                </a:r>
                <a:r>
                  <a:rPr lang="fr-CH" dirty="0" err="1"/>
                  <a:t>Eikonal</a:t>
                </a:r>
                <a:r>
                  <a:rPr lang="fr-CH" dirty="0"/>
                  <a:t> nous dérivons une formule pour le chemin des faisceaux: </a:t>
                </a:r>
              </a:p>
              <a:p>
                <a:pPr marL="342900" indent="-342900">
                  <a:lnSpc>
                    <a:spcPct val="120000"/>
                  </a:lnSpc>
                  <a:spcBef>
                    <a:spcPts val="600"/>
                  </a:spcBef>
                  <a:buFont typeface="Arial" panose="020B0604020202020204" pitchFamily="34" charset="0"/>
                  <a:buChar char="•"/>
                </a:pPr>
                <a:r>
                  <a:rPr lang="fr-CH" dirty="0"/>
                  <a:t>Le vecteur unité le long du chemin optique est: </a:t>
                </a:r>
                <a14:m>
                  <m:oMath xmlns:m="http://schemas.openxmlformats.org/officeDocument/2006/math">
                    <m:r>
                      <a:rPr lang="fr-CH" b="1">
                        <a:latin typeface="Cambria Math" panose="02040503050406030204" pitchFamily="18" charset="0"/>
                        <a:ea typeface="Cambria Math" panose="02040503050406030204" pitchFamily="18" charset="0"/>
                      </a:rPr>
                      <m:t>𝐬</m:t>
                    </m:r>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i="1">
                            <a:latin typeface="Cambria Math" panose="02040503050406030204" pitchFamily="18" charset="0"/>
                            <a:ea typeface="Cambria Math" panose="02040503050406030204" pitchFamily="18" charset="0"/>
                          </a:rPr>
                          <m:t>)</m:t>
                        </m:r>
                      </m:num>
                      <m:den>
                        <m:d>
                          <m:dPr>
                            <m:begChr m:val="|"/>
                            <m:endChr m:val="|"/>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i="1">
                                <a:latin typeface="Cambria Math" panose="02040503050406030204" pitchFamily="18" charset="0"/>
                                <a:ea typeface="Cambria Math" panose="02040503050406030204" pitchFamily="18" charset="0"/>
                              </a:rPr>
                              <m:t>)</m:t>
                            </m:r>
                          </m:e>
                        </m:d>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i="1">
                            <a:latin typeface="Cambria Math" panose="02040503050406030204" pitchFamily="18" charset="0"/>
                            <a:ea typeface="Cambria Math" panose="02040503050406030204" pitchFamily="18" charset="0"/>
                          </a:rPr>
                          <m:t>)</m:t>
                        </m:r>
                      </m:num>
                      <m:den>
                        <m:r>
                          <a:rPr lang="fr-CH" i="1">
                            <a:latin typeface="Cambria Math" panose="02040503050406030204" pitchFamily="18" charset="0"/>
                            <a:ea typeface="Cambria Math" panose="02040503050406030204" pitchFamily="18" charset="0"/>
                          </a:rPr>
                          <m:t>𝑛</m:t>
                        </m:r>
                      </m:den>
                    </m:f>
                  </m:oMath>
                </a14:m>
                <a:r>
                  <a:rPr lang="fr-CH" dirty="0"/>
                  <a:t> . Mais aussi: </a:t>
                </a:r>
                <a14:m>
                  <m:oMath xmlns:m="http://schemas.openxmlformats.org/officeDocument/2006/math">
                    <m:r>
                      <a:rPr lang="fr-CH" b="1">
                        <a:latin typeface="Cambria Math" panose="02040503050406030204" pitchFamily="18" charset="0"/>
                        <a:ea typeface="Cambria Math" panose="02040503050406030204" pitchFamily="18" charset="0"/>
                      </a:rPr>
                      <m:t>𝐬</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𝒓</m:t>
                        </m:r>
                      </m:num>
                      <m:den>
                        <m:r>
                          <a:rPr lang="fr-CH" i="1">
                            <a:latin typeface="Cambria Math" panose="02040503050406030204" pitchFamily="18" charset="0"/>
                            <a:ea typeface="Cambria Math" panose="02040503050406030204" pitchFamily="18" charset="0"/>
                          </a:rPr>
                          <m:t>𝑑𝑠</m:t>
                        </m:r>
                      </m:den>
                    </m:f>
                  </m:oMath>
                </a14:m>
                <a:r>
                  <a:rPr lang="fr-CH" dirty="0"/>
                  <a:t> , donc: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a:latin typeface="Cambria Math" panose="02040503050406030204" pitchFamily="18" charset="0"/>
                        <a:ea typeface="Cambria Math" panose="02040503050406030204" pitchFamily="18" charset="0"/>
                      </a:rPr>
                      <m:t>=</m:t>
                    </m:r>
                    <m:r>
                      <m:rPr>
                        <m:sty m:val="p"/>
                      </m:rPr>
                      <a:rPr lang="fr-CH" b="0" i="0" smtClean="0">
                        <a:latin typeface="Cambria Math" panose="02040503050406030204" pitchFamily="18" charset="0"/>
                        <a:ea typeface="Cambria Math" panose="02040503050406030204" pitchFamily="18" charset="0"/>
                      </a:rPr>
                      <m:t>n</m:t>
                    </m:r>
                    <m:r>
                      <a:rPr lang="fr-CH" b="1" i="0" smtClean="0">
                        <a:latin typeface="Cambria Math" panose="02040503050406030204" pitchFamily="18" charset="0"/>
                        <a:ea typeface="Cambria Math" panose="02040503050406030204" pitchFamily="18" charset="0"/>
                      </a:rPr>
                      <m:t>𝐬</m:t>
                    </m:r>
                    <m:r>
                      <a:rPr lang="fr-CH" b="0" i="0"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𝑛</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𝒓</m:t>
                        </m:r>
                      </m:num>
                      <m:den>
                        <m:r>
                          <a:rPr lang="fr-CH" i="1">
                            <a:latin typeface="Cambria Math" panose="02040503050406030204" pitchFamily="18" charset="0"/>
                            <a:ea typeface="Cambria Math" panose="02040503050406030204" pitchFamily="18" charset="0"/>
                          </a:rPr>
                          <m:t>𝑑𝑠</m:t>
                        </m:r>
                      </m:den>
                    </m:f>
                  </m:oMath>
                </a14:m>
                <a:endParaRPr lang="fr-CH" dirty="0"/>
              </a:p>
              <a:p>
                <a:pPr marL="342900" indent="-342900">
                  <a:lnSpc>
                    <a:spcPct val="120000"/>
                  </a:lnSpc>
                  <a:spcBef>
                    <a:spcPts val="600"/>
                  </a:spcBef>
                  <a:buFont typeface="Arial" panose="020B0604020202020204" pitchFamily="34" charset="0"/>
                  <a:buChar char="•"/>
                </a:pPr>
                <a:r>
                  <a:rPr lang="fr-CH" dirty="0"/>
                  <a:t>Pour l'</a:t>
                </a:r>
                <a:r>
                  <a:rPr lang="fr-CH" dirty="0" err="1"/>
                  <a:t>Eikonal</a:t>
                </a:r>
                <a:r>
                  <a:rPr lang="fr-CH" dirty="0"/>
                  <a:t>, nous trouvons: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𝑑𝑆</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i="1">
                            <a:latin typeface="Cambria Math" panose="02040503050406030204" pitchFamily="18" charset="0"/>
                            <a:ea typeface="Cambria Math" panose="02040503050406030204" pitchFamily="18" charset="0"/>
                          </a:rPr>
                          <m:t>)</m:t>
                        </m:r>
                      </m:num>
                      <m:den>
                        <m:r>
                          <a:rPr lang="fr-CH" i="1">
                            <a:latin typeface="Cambria Math" panose="02040503050406030204" pitchFamily="18" charset="0"/>
                            <a:ea typeface="Cambria Math" panose="02040503050406030204" pitchFamily="18" charset="0"/>
                          </a:rPr>
                          <m:t>𝑑𝑠</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𝒓</m:t>
                        </m:r>
                      </m:num>
                      <m:den>
                        <m:r>
                          <a:rPr lang="fr-CH" i="1">
                            <a:latin typeface="Cambria Math" panose="02040503050406030204" pitchFamily="18" charset="0"/>
                            <a:ea typeface="Cambria Math" panose="02040503050406030204" pitchFamily="18" charset="0"/>
                          </a:rPr>
                          <m:t>𝑑𝑠</m:t>
                        </m:r>
                      </m:den>
                    </m:f>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num>
                      <m:den>
                        <m:r>
                          <a:rPr lang="fr-CH" i="1">
                            <a:latin typeface="Cambria Math" panose="02040503050406030204" pitchFamily="18" charset="0"/>
                            <a:ea typeface="Cambria Math" panose="02040503050406030204" pitchFamily="18" charset="0"/>
                          </a:rPr>
                          <m:t>𝑛</m:t>
                        </m:r>
                      </m:den>
                    </m:f>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d>
                              <m:dPr>
                                <m:begChr m:val="|"/>
                                <m:endChr m:val="|"/>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i="1">
                                    <a:latin typeface="Cambria Math" panose="02040503050406030204" pitchFamily="18" charset="0"/>
                                    <a:ea typeface="Cambria Math" panose="02040503050406030204" pitchFamily="18" charset="0"/>
                                  </a:rPr>
                                  <m:t>)</m:t>
                                </m:r>
                              </m:e>
                            </m:d>
                          </m:e>
                          <m:sup>
                            <m:r>
                              <a:rPr lang="fr-CH" i="1">
                                <a:latin typeface="Cambria Math" panose="02040503050406030204" pitchFamily="18" charset="0"/>
                                <a:ea typeface="Cambria Math" panose="02040503050406030204" pitchFamily="18" charset="0"/>
                              </a:rPr>
                              <m:t>2</m:t>
                            </m:r>
                          </m:sup>
                        </m:sSup>
                      </m:num>
                      <m:den>
                        <m:r>
                          <a:rPr lang="fr-CH" i="1">
                            <a:latin typeface="Cambria Math" panose="02040503050406030204" pitchFamily="18" charset="0"/>
                            <a:ea typeface="Cambria Math" panose="02040503050406030204" pitchFamily="18" charset="0"/>
                          </a:rPr>
                          <m:t>𝑛</m:t>
                        </m:r>
                      </m:den>
                    </m:f>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𝑛</m:t>
                    </m:r>
                  </m:oMath>
                </a14:m>
                <a:r>
                  <a:rPr lang="fr-CH" dirty="0"/>
                  <a:t> .</a:t>
                </a:r>
              </a:p>
              <a:p>
                <a:pPr marL="342900" indent="-342900">
                  <a:lnSpc>
                    <a:spcPct val="120000"/>
                  </a:lnSpc>
                  <a:spcBef>
                    <a:spcPts val="600"/>
                  </a:spcBef>
                  <a:buFont typeface="Arial" panose="020B0604020202020204" pitchFamily="34" charset="0"/>
                  <a:buChar char="•"/>
                </a:pPr>
                <a:r>
                  <a:rPr lang="fr-CH" dirty="0"/>
                  <a:t>Finalement, nous avons: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m:t>
                        </m:r>
                      </m:num>
                      <m:den>
                        <m:r>
                          <a:rPr lang="fr-CH" i="1">
                            <a:latin typeface="Cambria Math" panose="02040503050406030204" pitchFamily="18" charset="0"/>
                            <a:ea typeface="Cambria Math" panose="02040503050406030204" pitchFamily="18" charset="0"/>
                          </a:rPr>
                          <m:t>𝑑𝑠</m:t>
                        </m:r>
                      </m:den>
                    </m:f>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𝑛</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𝒓</m:t>
                            </m:r>
                          </m:num>
                          <m:den>
                            <m:r>
                              <a:rPr lang="fr-CH" i="1">
                                <a:latin typeface="Cambria Math" panose="02040503050406030204" pitchFamily="18" charset="0"/>
                                <a:ea typeface="Cambria Math" panose="02040503050406030204" pitchFamily="18" charset="0"/>
                              </a:rPr>
                              <m:t>𝑑𝑠</m:t>
                            </m:r>
                          </m:den>
                        </m:f>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m:t>
                        </m:r>
                      </m:num>
                      <m:den>
                        <m:r>
                          <a:rPr lang="fr-CH" i="1">
                            <a:latin typeface="Cambria Math" panose="02040503050406030204" pitchFamily="18" charset="0"/>
                            <a:ea typeface="Cambria Math" panose="02040503050406030204" pitchFamily="18" charset="0"/>
                          </a:rPr>
                          <m:t>𝑑𝑠</m:t>
                        </m:r>
                      </m:den>
                    </m:f>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𝒓</m:t>
                        </m:r>
                      </m:num>
                      <m:den>
                        <m:r>
                          <a:rPr lang="fr-CH" i="1">
                            <a:latin typeface="Cambria Math" panose="02040503050406030204" pitchFamily="18" charset="0"/>
                            <a:ea typeface="Cambria Math" panose="02040503050406030204" pitchFamily="18" charset="0"/>
                          </a:rPr>
                          <m:t>𝑑𝑠</m:t>
                        </m:r>
                      </m:den>
                    </m:f>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num>
                      <m:den>
                        <m:r>
                          <a:rPr lang="fr-CH" i="1">
                            <a:latin typeface="Cambria Math" panose="02040503050406030204" pitchFamily="18" charset="0"/>
                            <a:ea typeface="Cambria Math" panose="02040503050406030204" pitchFamily="18" charset="0"/>
                          </a:rPr>
                          <m:t>𝑛</m:t>
                        </m:r>
                      </m:den>
                    </m:f>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e>
                    </m:d>
                    <m:r>
                      <a:rPr lang="fr-CH" b="1"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𝑛</m:t>
                        </m:r>
                      </m:den>
                    </m:f>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𝑆</m:t>
                            </m:r>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𝒓</m:t>
                                </m:r>
                              </m:e>
                            </m:d>
                          </m:e>
                        </m:d>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𝑛</m:t>
                        </m:r>
                      </m:den>
                    </m:f>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𝑛</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𝑛</m:t>
                    </m:r>
                  </m:oMath>
                </a14:m>
                <a:r>
                  <a:rPr lang="fr-CH" dirty="0"/>
                  <a:t> .</a:t>
                </a:r>
              </a:p>
              <a:p>
                <a:pPr marL="342900" indent="-342900">
                  <a:lnSpc>
                    <a:spcPct val="120000"/>
                  </a:lnSpc>
                  <a:spcBef>
                    <a:spcPts val="600"/>
                  </a:spcBef>
                  <a:buFont typeface="Arial" panose="020B0604020202020204" pitchFamily="34" charset="0"/>
                  <a:buChar char="•"/>
                </a:pPr>
                <a:r>
                  <a:rPr lang="fr-CH" dirty="0"/>
                  <a:t>Cette équation: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m:t>
                        </m:r>
                      </m:num>
                      <m:den>
                        <m:r>
                          <a:rPr lang="fr-CH" i="1">
                            <a:latin typeface="Cambria Math" panose="02040503050406030204" pitchFamily="18" charset="0"/>
                            <a:ea typeface="Cambria Math" panose="02040503050406030204" pitchFamily="18" charset="0"/>
                          </a:rPr>
                          <m:t>𝑑𝑠</m:t>
                        </m:r>
                      </m:den>
                    </m:f>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𝑛</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m:t>
                            </m:r>
                            <m:r>
                              <a:rPr lang="fr-CH" b="1" i="1">
                                <a:latin typeface="Cambria Math" panose="02040503050406030204" pitchFamily="18" charset="0"/>
                                <a:ea typeface="Cambria Math" panose="02040503050406030204" pitchFamily="18" charset="0"/>
                              </a:rPr>
                              <m:t>𝒓</m:t>
                            </m:r>
                          </m:num>
                          <m:den>
                            <m:r>
                              <a:rPr lang="fr-CH" i="1">
                                <a:latin typeface="Cambria Math" panose="02040503050406030204" pitchFamily="18" charset="0"/>
                                <a:ea typeface="Cambria Math" panose="02040503050406030204" pitchFamily="18" charset="0"/>
                              </a:rPr>
                              <m:t>𝑑𝑠</m:t>
                            </m:r>
                          </m:den>
                        </m:f>
                      </m:e>
                    </m:d>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𝑛</m:t>
                    </m:r>
                  </m:oMath>
                </a14:m>
                <a:r>
                  <a:rPr lang="fr-CH" dirty="0"/>
                  <a:t> permet de trouver le chemin optique d'un faisceau, en fonction de l'indice de réfraction </a:t>
                </a:r>
                <a:r>
                  <a:rPr lang="fr-CH" i="1" dirty="0"/>
                  <a:t>n</a:t>
                </a:r>
                <a:r>
                  <a:rPr lang="fr-CH" dirty="0"/>
                  <a:t>(</a:t>
                </a:r>
                <a:r>
                  <a:rPr lang="fr-CH" b="1" i="1" dirty="0"/>
                  <a:t>r</a:t>
                </a:r>
                <a:r>
                  <a:rPr lang="fr-CH" dirty="0"/>
                  <a:t>) dans un milieu où l'indice change d'une manière continue.</a:t>
                </a:r>
              </a:p>
              <a:p>
                <a:pPr marL="342900" indent="-342900">
                  <a:lnSpc>
                    <a:spcPct val="120000"/>
                  </a:lnSpc>
                  <a:spcBef>
                    <a:spcPts val="600"/>
                  </a:spcBef>
                  <a:buFont typeface="Arial" panose="020B0604020202020204" pitchFamily="34" charset="0"/>
                  <a:buChar char="•"/>
                </a:pPr>
                <a:r>
                  <a:rPr lang="fr-CH" dirty="0"/>
                  <a:t>Dans le cas où le faisceau reste à proximité de l'axe optique </a:t>
                </a:r>
                <a:r>
                  <a:rPr lang="fr-CH" b="1" i="1" dirty="0"/>
                  <a:t>z</a:t>
                </a:r>
                <a:r>
                  <a:rPr lang="fr-CH" dirty="0"/>
                  <a:t> (approximation paraxiale), nous pouvons simplifier cette équation et écrire :</a:t>
                </a:r>
              </a:p>
              <a:p>
                <a:pPr>
                  <a:lnSpc>
                    <a:spcPct val="120000"/>
                  </a:lnSpc>
                  <a:spcBef>
                    <a:spcPts val="600"/>
                  </a:spcBef>
                </a:pPr>
                <a:r>
                  <a:rPr lang="fr-CH" dirty="0"/>
                  <a:t>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m:t>
                        </m:r>
                      </m:num>
                      <m:den>
                        <m:r>
                          <a:rPr lang="fr-CH" i="1">
                            <a:latin typeface="Cambria Math" panose="02040503050406030204" pitchFamily="18" charset="0"/>
                            <a:ea typeface="Cambria Math" panose="02040503050406030204" pitchFamily="18" charset="0"/>
                          </a:rPr>
                          <m:t>𝑑𝑧</m:t>
                        </m:r>
                      </m:den>
                    </m:f>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𝑛</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𝑑𝑥</m:t>
                            </m:r>
                          </m:num>
                          <m:den>
                            <m:r>
                              <a:rPr lang="fr-CH" i="1">
                                <a:latin typeface="Cambria Math" panose="02040503050406030204" pitchFamily="18" charset="0"/>
                                <a:ea typeface="Cambria Math" panose="02040503050406030204" pitchFamily="18" charset="0"/>
                              </a:rPr>
                              <m:t>𝑑𝑧</m:t>
                            </m:r>
                          </m:den>
                        </m:f>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𝑛</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𝑥</m:t>
                        </m:r>
                      </m:den>
                    </m:f>
                  </m:oMath>
                </a14:m>
                <a:r>
                  <a:rPr lang="fr-CH" dirty="0"/>
                  <a:t>    ,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m:t>
                        </m:r>
                      </m:num>
                      <m:den>
                        <m:r>
                          <a:rPr lang="fr-CH" i="1">
                            <a:latin typeface="Cambria Math" panose="02040503050406030204" pitchFamily="18" charset="0"/>
                            <a:ea typeface="Cambria Math" panose="02040503050406030204" pitchFamily="18" charset="0"/>
                          </a:rPr>
                          <m:t>𝑑𝑧</m:t>
                        </m:r>
                      </m:den>
                    </m:f>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𝑛</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𝑑𝑦</m:t>
                            </m:r>
                          </m:num>
                          <m:den>
                            <m:r>
                              <a:rPr lang="fr-CH" i="1">
                                <a:latin typeface="Cambria Math" panose="02040503050406030204" pitchFamily="18" charset="0"/>
                                <a:ea typeface="Cambria Math" panose="02040503050406030204" pitchFamily="18" charset="0"/>
                              </a:rPr>
                              <m:t>𝑑𝑧</m:t>
                            </m:r>
                          </m:den>
                        </m:f>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𝑛</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𝑦</m:t>
                        </m:r>
                      </m:den>
                    </m:f>
                  </m:oMath>
                </a14:m>
                <a:r>
                  <a:rPr lang="fr-CH" dirty="0"/>
                  <a:t>.</a:t>
                </a:r>
              </a:p>
            </p:txBody>
          </p:sp>
        </mc:Choice>
        <mc:Fallback xmlns="">
          <p:sp>
            <p:nvSpPr>
              <p:cNvPr id="9" name="Rectangle 8">
                <a:extLst>
                  <a:ext uri="{FF2B5EF4-FFF2-40B4-BE49-F238E27FC236}">
                    <a16:creationId xmlns:a16="http://schemas.microsoft.com/office/drawing/2014/main" id="{EF7C1B36-181E-364F-AE89-E319D2B33877}"/>
                  </a:ext>
                </a:extLst>
              </p:cNvPr>
              <p:cNvSpPr>
                <a:spLocks noRot="1" noChangeAspect="1" noMove="1" noResize="1" noEditPoints="1" noAdjustHandles="1" noChangeArrowheads="1" noChangeShapeType="1" noTextEdit="1"/>
              </p:cNvSpPr>
              <p:nvPr/>
            </p:nvSpPr>
            <p:spPr>
              <a:xfrm>
                <a:off x="0" y="646331"/>
                <a:ext cx="12192000" cy="4458400"/>
              </a:xfrm>
              <a:prstGeom prst="rect">
                <a:avLst/>
              </a:prstGeom>
              <a:blipFill>
                <a:blip r:embed="rId2"/>
                <a:stretch>
                  <a:fillRect l="-312" t="-284"/>
                </a:stretch>
              </a:blipFill>
            </p:spPr>
            <p:txBody>
              <a:bodyPr/>
              <a:lstStyle/>
              <a:p>
                <a:r>
                  <a:rPr lang="en-US">
                    <a:noFill/>
                  </a:rPr>
                  <a:t> </a:t>
                </a:r>
              </a:p>
            </p:txBody>
          </p:sp>
        </mc:Fallback>
      </mc:AlternateContent>
      <p:pic>
        <p:nvPicPr>
          <p:cNvPr id="6" name="Picture 5" descr="Fig 3-ee">
            <a:extLst>
              <a:ext uri="{FF2B5EF4-FFF2-40B4-BE49-F238E27FC236}">
                <a16:creationId xmlns:a16="http://schemas.microsoft.com/office/drawing/2014/main" id="{94891983-145E-644F-919D-C47B147A3AB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2512" y="4768722"/>
            <a:ext cx="4049488" cy="2108114"/>
          </a:xfrm>
          <a:prstGeom prst="rect">
            <a:avLst/>
          </a:prstGeom>
          <a:noFill/>
          <a:ln>
            <a:noFill/>
          </a:ln>
        </p:spPr>
      </p:pic>
    </p:spTree>
    <p:extLst>
      <p:ext uri="{BB962C8B-B14F-4D97-AF65-F5344CB8AC3E}">
        <p14:creationId xmlns:p14="http://schemas.microsoft.com/office/powerpoint/2010/main" val="3822665666"/>
      </p:ext>
    </p:extLst>
  </p:cSld>
  <p:clrMapOvr>
    <a:masterClrMapping/>
  </p:clrMapOvr>
  <mc:AlternateContent xmlns:mc="http://schemas.openxmlformats.org/markup-compatibility/2006" xmlns:p14="http://schemas.microsoft.com/office/powerpoint/2010/main">
    <mc:Choice Requires="p14">
      <p:transition spd="slow" p14:dur="2000" advTm="297852"/>
    </mc:Choice>
    <mc:Fallback xmlns="">
      <p:transition spd="slow" advTm="29785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6" name="Text Box 8"/>
          <p:cNvSpPr txBox="1">
            <a:spLocks noChangeArrowheads="1"/>
          </p:cNvSpPr>
          <p:nvPr/>
        </p:nvSpPr>
        <p:spPr bwMode="auto">
          <a:xfrm>
            <a:off x="0" y="0"/>
            <a:ext cx="12192000" cy="646331"/>
          </a:xfrm>
          <a:prstGeom prst="rect">
            <a:avLst/>
          </a:prstGeom>
          <a:noFill/>
          <a:ln w="9525">
            <a:noFill/>
            <a:miter lim="800000"/>
            <a:headEnd/>
            <a:tailEnd/>
          </a:ln>
        </p:spPr>
        <p:txBody>
          <a:bodyPr wrap="square">
            <a:spAutoFit/>
          </a:bodyPr>
          <a:lstStyle/>
          <a:p>
            <a:pPr algn="ctr"/>
            <a:r>
              <a:rPr lang="fr-CH" sz="3600"/>
              <a:t>Absorption/propagation dans les métaux</a:t>
            </a:r>
          </a:p>
        </p:txBody>
      </p:sp>
      <mc:AlternateContent xmlns:mc="http://schemas.openxmlformats.org/markup-compatibility/2006" xmlns:a14="http://schemas.microsoft.com/office/drawing/2010/main">
        <mc:Choice Requires="a14">
          <p:sp>
            <p:nvSpPr>
              <p:cNvPr id="7187" name="Text Box 18"/>
              <p:cNvSpPr txBox="1">
                <a:spLocks noChangeArrowheads="1"/>
              </p:cNvSpPr>
              <p:nvPr/>
            </p:nvSpPr>
            <p:spPr bwMode="auto">
              <a:xfrm>
                <a:off x="0" y="646331"/>
                <a:ext cx="12192000" cy="3213637"/>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fr-CH" dirty="0">
                    <a:latin typeface="Arial" panose="020B0604020202020204" pitchFamily="34" charset="0"/>
                    <a:cs typeface="Arial" panose="020B0604020202020204" pitchFamily="34" charset="0"/>
                  </a:rPr>
                  <a:t>Dans les métaux, nous pouvons utiliser le modèle de Drude pour la conductivité, qui donne: </a:t>
                </a:r>
                <a14:m>
                  <m:oMath xmlns:m="http://schemas.openxmlformats.org/officeDocument/2006/math">
                    <m:r>
                      <a:rPr lang="fr-CH" i="1">
                        <a:latin typeface="Cambria Math" panose="02040503050406030204" pitchFamily="18" charset="0"/>
                        <a:ea typeface="Cambria Math" panose="02040503050406030204" pitchFamily="18" charset="0"/>
                      </a:rPr>
                      <m:t>𝜎</m:t>
                    </m:r>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𝜎</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 </m:t>
                            </m:r>
                          </m:sup>
                        </m:sSubSup>
                      </m:num>
                      <m:den>
                        <m:r>
                          <a:rPr lang="fr-CH" i="1">
                            <a:latin typeface="Cambria Math" panose="02040503050406030204" pitchFamily="18" charset="0"/>
                            <a:ea typeface="Cambria Math" panose="02040503050406030204" pitchFamily="18" charset="0"/>
                          </a:rPr>
                          <m:t>1−</m:t>
                        </m:r>
                        <m:r>
                          <a:rPr lang="fr-CH" i="1">
                            <a:latin typeface="Cambria Math" panose="02040503050406030204" pitchFamily="18" charset="0"/>
                            <a:ea typeface="Cambria Math" panose="02040503050406030204" pitchFamily="18" charset="0"/>
                          </a:rPr>
                          <m:t>𝑖</m:t>
                        </m:r>
                        <m:r>
                          <a:rPr lang="fr-CH" i="1">
                            <a:latin typeface="Cambria Math" panose="02040503050406030204" pitchFamily="18" charset="0"/>
                            <a:ea typeface="Cambria Math" panose="02040503050406030204" pitchFamily="18" charset="0"/>
                          </a:rPr>
                          <m:t>𝜏𝜔</m:t>
                        </m:r>
                      </m:den>
                    </m:f>
                  </m:oMath>
                </a14:m>
                <a:r>
                  <a:rPr lang="fr-CH" dirty="0">
                    <a:latin typeface="Arial" panose="020B0604020202020204" pitchFamily="34" charset="0"/>
                    <a:cs typeface="Arial" panose="020B0604020202020204" pitchFamily="34" charset="0"/>
                  </a:rPr>
                  <a:t>  ,  </a:t>
                </a:r>
                <a14:m>
                  <m:oMath xmlns:m="http://schemas.openxmlformats.org/officeDocument/2006/math">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𝜎</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 </m:t>
                        </m:r>
                      </m:sup>
                    </m:sSubSup>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𝑒</m:t>
                            </m:r>
                          </m:e>
                          <m:sub>
                            <m:r>
                              <a:rPr lang="fr-CH" i="1">
                                <a:latin typeface="Cambria Math" panose="02040503050406030204" pitchFamily="18" charset="0"/>
                                <a:ea typeface="Cambria Math" panose="02040503050406030204" pitchFamily="18" charset="0"/>
                              </a:rPr>
                              <m:t> </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𝜏</m:t>
                        </m:r>
                        <m:r>
                          <a:rPr lang="fr-CH" i="1">
                            <a:latin typeface="Cambria Math" panose="02040503050406030204" pitchFamily="18" charset="0"/>
                            <a:ea typeface="Cambria Math" panose="02040503050406030204" pitchFamily="18" charset="0"/>
                          </a:rPr>
                          <m:t>𝑁</m:t>
                        </m:r>
                      </m:num>
                      <m:den>
                        <m:r>
                          <a:rPr lang="fr-CH" i="1">
                            <a:latin typeface="Cambria Math" panose="02040503050406030204" pitchFamily="18" charset="0"/>
                            <a:ea typeface="Cambria Math" panose="02040503050406030204" pitchFamily="18" charset="0"/>
                          </a:rPr>
                          <m:t>𝑚</m:t>
                        </m:r>
                      </m:den>
                    </m:f>
                  </m:oMath>
                </a14:m>
                <a:r>
                  <a:rPr lang="fr-CH" dirty="0">
                    <a:latin typeface="Arial" panose="020B0604020202020204" pitchFamily="34" charset="0"/>
                    <a:cs typeface="Arial" panose="020B0604020202020204" pitchFamily="34" charset="0"/>
                  </a:rPr>
                  <a:t> ,</a:t>
                </a:r>
              </a:p>
              <a:p>
                <a:r>
                  <a:rPr lang="fr-CH" dirty="0">
                    <a:latin typeface="Symbol" pitchFamily="2" charset="2"/>
                    <a:cs typeface="Arial" panose="020B0604020202020204" pitchFamily="34" charset="0"/>
                  </a:rPr>
                  <a:t>     </a:t>
                </a:r>
                <a:r>
                  <a:rPr lang="fr-CH" dirty="0" err="1">
                    <a:latin typeface="Symbol" pitchFamily="2" charset="2"/>
                    <a:cs typeface="Arial" panose="020B0604020202020204" pitchFamily="34" charset="0"/>
                  </a:rPr>
                  <a:t>t</a:t>
                </a:r>
                <a:r>
                  <a:rPr lang="fr-CH" dirty="0">
                    <a:latin typeface="Arial" panose="020B0604020202020204" pitchFamily="34" charset="0"/>
                    <a:cs typeface="Arial" panose="020B0604020202020204" pitchFamily="34" charset="0"/>
                  </a:rPr>
                  <a:t> = temps entre collisions, </a:t>
                </a:r>
                <a:r>
                  <a:rPr lang="fr-CH" i="1" dirty="0">
                    <a:latin typeface="Arial" panose="020B0604020202020204" pitchFamily="34" charset="0"/>
                    <a:cs typeface="Arial" panose="020B0604020202020204" pitchFamily="34" charset="0"/>
                  </a:rPr>
                  <a:t>N</a:t>
                </a:r>
                <a:r>
                  <a:rPr lang="fr-CH" dirty="0">
                    <a:latin typeface="Arial" panose="020B0604020202020204" pitchFamily="34" charset="0"/>
                    <a:cs typeface="Arial" panose="020B0604020202020204" pitchFamily="34" charset="0"/>
                  </a:rPr>
                  <a:t> = densité d’électrons. Dans les métaux, </a:t>
                </a:r>
                <a:r>
                  <a:rPr lang="fr-CH" dirty="0" err="1">
                    <a:latin typeface="Symbol" pitchFamily="2" charset="2"/>
                    <a:cs typeface="Arial" panose="020B0604020202020204" pitchFamily="34" charset="0"/>
                  </a:rPr>
                  <a:t>t</a:t>
                </a:r>
                <a:r>
                  <a:rPr lang="fr-CH" dirty="0">
                    <a:latin typeface="Arial" panose="020B0604020202020204" pitchFamily="34" charset="0"/>
                    <a:cs typeface="Arial" panose="020B0604020202020204" pitchFamily="34" charset="0"/>
                  </a:rPr>
                  <a:t> = (0.5-5)</a:t>
                </a:r>
                <a:r>
                  <a:rPr lang="fr-CH" baseline="30000" dirty="0">
                    <a:latin typeface="Arial" panose="020B0604020202020204" pitchFamily="34" charset="0"/>
                    <a:cs typeface="Arial" panose="020B0604020202020204" pitchFamily="34" charset="0"/>
                  </a:rPr>
                  <a:t>.</a:t>
                </a:r>
                <a:r>
                  <a:rPr lang="fr-CH" dirty="0">
                    <a:latin typeface="Arial" panose="020B0604020202020204" pitchFamily="34" charset="0"/>
                    <a:cs typeface="Arial" panose="020B0604020202020204" pitchFamily="34" charset="0"/>
                  </a:rPr>
                  <a:t>10</a:t>
                </a:r>
                <a:r>
                  <a:rPr lang="fr-CH" baseline="30000" dirty="0">
                    <a:latin typeface="Arial" panose="020B0604020202020204" pitchFamily="34" charset="0"/>
                    <a:cs typeface="Arial" panose="020B0604020202020204" pitchFamily="34" charset="0"/>
                  </a:rPr>
                  <a:t>-14</a:t>
                </a:r>
                <a:r>
                  <a:rPr lang="fr-CH" dirty="0">
                    <a:latin typeface="Arial" panose="020B0604020202020204" pitchFamily="34" charset="0"/>
                    <a:cs typeface="Arial" panose="020B0604020202020204" pitchFamily="34" charset="0"/>
                  </a:rPr>
                  <a:t> s, donc (</a:t>
                </a:r>
                <a:r>
                  <a:rPr lang="fr-CH" dirty="0" err="1">
                    <a:latin typeface="Symbol" pitchFamily="2" charset="2"/>
                    <a:cs typeface="Arial" panose="020B0604020202020204" pitchFamily="34" charset="0"/>
                  </a:rPr>
                  <a:t>wt</a:t>
                </a:r>
                <a:r>
                  <a:rPr lang="fr-CH" dirty="0">
                    <a:latin typeface="Arial" panose="020B0604020202020204" pitchFamily="34" charset="0"/>
                    <a:cs typeface="Arial" panose="020B0604020202020204" pitchFamily="34" charset="0"/>
                  </a:rPr>
                  <a:t>&gt;&gt;1) : </a:t>
                </a:r>
                <a14:m>
                  <m:oMath xmlns:m="http://schemas.openxmlformats.org/officeDocument/2006/math">
                    <m:r>
                      <a:rPr lang="fr-CH" i="1">
                        <a:latin typeface="Cambria Math" panose="02040503050406030204" pitchFamily="18" charset="0"/>
                        <a:ea typeface="Cambria Math" panose="02040503050406030204" pitchFamily="18" charset="0"/>
                      </a:rPr>
                      <m:t>𝜎</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𝑖</m:t>
                        </m:r>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𝜎</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 </m:t>
                            </m:r>
                          </m:sup>
                        </m:sSubSup>
                      </m:num>
                      <m:den>
                        <m:r>
                          <a:rPr lang="fr-CH" i="1">
                            <a:latin typeface="Cambria Math" panose="02040503050406030204" pitchFamily="18" charset="0"/>
                            <a:ea typeface="Cambria Math" panose="02040503050406030204" pitchFamily="18" charset="0"/>
                          </a:rPr>
                          <m:t>𝜏𝜔</m:t>
                        </m:r>
                      </m:den>
                    </m:f>
                  </m:oMath>
                </a14:m>
                <a:r>
                  <a:rPr lang="fr-CH"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fr-CH" dirty="0">
                    <a:latin typeface="Arial" panose="020B0604020202020204" pitchFamily="34" charset="0"/>
                    <a:cs typeface="Arial" panose="020B0604020202020204" pitchFamily="34" charset="0"/>
                  </a:rPr>
                  <a:t>En utilisant: </a:t>
                </a:r>
                <a:r>
                  <a:rPr lang="fr-CH" altLang="en-CH" dirty="0">
                    <a:latin typeface="Arial" panose="020B0604020202020204" pitchFamily="34" charset="0"/>
                    <a:cs typeface="Arial" panose="020B0604020202020204" pitchFamily="34" charset="0"/>
                  </a:rPr>
                  <a:t>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num>
                      <m:den>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ea typeface="Cambria Math" panose="02040503050406030204" pitchFamily="18" charset="0"/>
                              </a:rPr>
                              <m:t>2</m:t>
                            </m:r>
                          </m:sup>
                        </m:sSup>
                      </m:den>
                    </m:f>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𝜔𝜎</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ea typeface="Cambria Math" panose="02040503050406030204" pitchFamily="18" charset="0"/>
                              </a:rPr>
                              <m:t>2</m:t>
                            </m:r>
                          </m:sup>
                        </m:sSup>
                      </m:den>
                    </m:f>
                  </m:oMath>
                </a14:m>
                <a:r>
                  <a:rPr lang="fr-CH" dirty="0">
                    <a:latin typeface="Arial" panose="020B0604020202020204" pitchFamily="34" charset="0"/>
                    <a:cs typeface="Arial" panose="020B0604020202020204" pitchFamily="34" charset="0"/>
                  </a:rPr>
                  <a:t> , nous obtenons:</a:t>
                </a:r>
                <a:r>
                  <a:rPr lang="fr-CH" altLang="en-CH" dirty="0">
                    <a:latin typeface="Arial" panose="020B0604020202020204" pitchFamily="34" charset="0"/>
                    <a:cs typeface="Arial" panose="020B0604020202020204" pitchFamily="34" charset="0"/>
                  </a:rPr>
                  <a:t>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𝑘</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num>
                      <m:den>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ea typeface="Cambria Math" panose="02040503050406030204" pitchFamily="18" charset="0"/>
                              </a:rPr>
                              <m:t>2</m:t>
                            </m:r>
                          </m:sup>
                        </m:sSup>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𝜎</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 </m:t>
                            </m:r>
                          </m:sup>
                        </m:sSubSup>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𝜏</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num>
                      <m:den>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m:t>
                            </m:r>
                          </m:e>
                          <m:sup>
                            <m:r>
                              <a:rPr lang="fr-CH" i="1">
                                <a:latin typeface="Cambria Math" panose="02040503050406030204" pitchFamily="18" charset="0"/>
                                <a:ea typeface="Cambria Math" panose="02040503050406030204" pitchFamily="18" charset="0"/>
                              </a:rPr>
                              <m:t>2</m:t>
                            </m:r>
                          </m:sup>
                        </m:sSup>
                      </m:den>
                    </m:f>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1−</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2</m:t>
                                </m:r>
                              </m:sup>
                            </m:sSubSup>
                          </m:num>
                          <m:den>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den>
                        </m:f>
                      </m:e>
                    </m:d>
                  </m:oMath>
                </a14:m>
                <a:r>
                  <a:rPr lang="fr-CH" dirty="0">
                    <a:latin typeface="Arial" panose="020B0604020202020204" pitchFamily="34" charset="0"/>
                    <a:cs typeface="Arial" panose="020B0604020202020204" pitchFamily="34" charset="0"/>
                  </a:rPr>
                  <a:t> , où: </a:t>
                </a:r>
                <a14:m>
                  <m:oMath xmlns:m="http://schemas.openxmlformats.org/officeDocument/2006/math">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2</m:t>
                        </m:r>
                      </m:sup>
                    </m:sSubSup>
                    <m:r>
                      <a:rPr lang="fr-CH" i="1"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𝜎</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 </m:t>
                            </m:r>
                          </m:sup>
                        </m:sSubSup>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𝜏</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𝑒</m:t>
                            </m:r>
                          </m:e>
                          <m:sub>
                            <m:r>
                              <a:rPr lang="fr-CH" i="1">
                                <a:latin typeface="Cambria Math" panose="02040503050406030204" pitchFamily="18" charset="0"/>
                                <a:ea typeface="Cambria Math" panose="02040503050406030204" pitchFamily="18" charset="0"/>
                              </a:rPr>
                              <m:t> </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𝑁</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0</m:t>
                            </m:r>
                          </m:sub>
                        </m:sSub>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𝑚</m:t>
                        </m:r>
                      </m:den>
                    </m:f>
                  </m:oMath>
                </a14:m>
                <a:r>
                  <a:rPr lang="fr-CH"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fr-CH" dirty="0">
                    <a:latin typeface="Arial" panose="020B0604020202020204" pitchFamily="34" charset="0"/>
                    <a:cs typeface="Arial" panose="020B0604020202020204" pitchFamily="34" charset="0"/>
                  </a:rPr>
                  <a:t>Pour la plupart des métaux, la </a:t>
                </a:r>
                <a:r>
                  <a:rPr lang="fr-CH" b="1" dirty="0">
                    <a:latin typeface="Arial" panose="020B0604020202020204" pitchFamily="34" charset="0"/>
                    <a:cs typeface="Arial" panose="020B0604020202020204" pitchFamily="34" charset="0"/>
                  </a:rPr>
                  <a:t>fréquence de plasma</a:t>
                </a:r>
                <a:r>
                  <a:rPr lang="fr-CH" dirty="0">
                    <a:latin typeface="Arial" panose="020B0604020202020204" pitchFamily="34" charset="0"/>
                    <a:cs typeface="Arial" panose="020B0604020202020204" pitchFamily="34" charset="0"/>
                  </a:rPr>
                  <a:t> </a:t>
                </a:r>
                <a:r>
                  <a:rPr lang="fr-CH" dirty="0" err="1">
                    <a:latin typeface="Symbol" pitchFamily="2" charset="2"/>
                    <a:cs typeface="Arial" panose="020B0604020202020204" pitchFamily="34" charset="0"/>
                  </a:rPr>
                  <a:t>w</a:t>
                </a:r>
                <a:r>
                  <a:rPr lang="fr-CH" baseline="-25000" dirty="0" err="1">
                    <a:latin typeface="Arial" panose="020B0604020202020204" pitchFamily="34" charset="0"/>
                    <a:cs typeface="Arial" panose="020B0604020202020204" pitchFamily="34" charset="0"/>
                  </a:rPr>
                  <a:t>p</a:t>
                </a:r>
                <a:r>
                  <a:rPr lang="fr-CH" dirty="0">
                    <a:latin typeface="Arial" panose="020B0604020202020204" pitchFamily="34" charset="0"/>
                    <a:cs typeface="Arial" panose="020B0604020202020204" pitchFamily="34" charset="0"/>
                  </a:rPr>
                  <a:t> est dans l’UV; pour la lumière visible, </a:t>
                </a:r>
                <a:r>
                  <a:rPr lang="fr-CH" dirty="0">
                    <a:latin typeface="Symbol" pitchFamily="2" charset="2"/>
                    <a:cs typeface="Arial" panose="020B0604020202020204" pitchFamily="34" charset="0"/>
                  </a:rPr>
                  <a:t>w&lt;&lt;</a:t>
                </a:r>
                <a:r>
                  <a:rPr lang="fr-CH" dirty="0" err="1">
                    <a:latin typeface="Symbol" pitchFamily="2" charset="2"/>
                    <a:cs typeface="Arial" panose="020B0604020202020204" pitchFamily="34" charset="0"/>
                  </a:rPr>
                  <a:t>w</a:t>
                </a:r>
                <a:r>
                  <a:rPr lang="fr-CH" baseline="-25000" dirty="0" err="1">
                    <a:latin typeface="Arial" panose="020B0604020202020204" pitchFamily="34" charset="0"/>
                    <a:cs typeface="Arial" panose="020B0604020202020204" pitchFamily="34" charset="0"/>
                  </a:rPr>
                  <a:t>p</a:t>
                </a:r>
                <a:r>
                  <a:rPr lang="fr-CH" dirty="0">
                    <a:latin typeface="Arial" panose="020B0604020202020204" pitchFamily="34" charset="0"/>
                    <a:cs typeface="Arial" panose="020B0604020202020204" pitchFamily="34" charset="0"/>
                  </a:rPr>
                  <a:t> , donc </a:t>
                </a:r>
                <a14:m>
                  <m:oMath xmlns:m="http://schemas.openxmlformats.org/officeDocument/2006/math">
                    <m:r>
                      <a:rPr lang="fr-CH" i="1">
                        <a:latin typeface="Cambria Math" panose="02040503050406030204" pitchFamily="18" charset="0"/>
                        <a:ea typeface="Cambria Math" panose="02040503050406030204" pitchFamily="18" charset="0"/>
                      </a:rPr>
                      <m:t>𝑘</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 </m:t>
                            </m:r>
                          </m:sup>
                        </m:sSubSup>
                        <m:r>
                          <a:rPr lang="fr-CH" i="1">
                            <a:latin typeface="Cambria Math" panose="02040503050406030204" pitchFamily="18" charset="0"/>
                            <a:ea typeface="Cambria Math" panose="02040503050406030204" pitchFamily="18" charset="0"/>
                          </a:rPr>
                          <m:t>𝜔</m:t>
                        </m:r>
                      </m:num>
                      <m:den>
                        <m:r>
                          <a:rPr lang="fr-CH" i="1">
                            <a:latin typeface="Cambria Math" panose="02040503050406030204" pitchFamily="18" charset="0"/>
                            <a:ea typeface="Cambria Math" panose="02040503050406030204" pitchFamily="18" charset="0"/>
                          </a:rPr>
                          <m:t>𝑐</m:t>
                        </m:r>
                      </m:den>
                    </m:f>
                    <m:rad>
                      <m:radPr>
                        <m:degHide m:val="on"/>
                        <m:ctrlPr>
                          <a:rPr lang="fr-CH" i="1">
                            <a:latin typeface="Cambria Math" panose="02040503050406030204" pitchFamily="18" charset="0"/>
                            <a:ea typeface="Cambria Math" panose="02040503050406030204" pitchFamily="18" charset="0"/>
                          </a:rPr>
                        </m:ctrlPr>
                      </m:radPr>
                      <m:deg/>
                      <m:e>
                        <m:r>
                          <a:rPr lang="fr-CH" i="1">
                            <a:latin typeface="Cambria Math" panose="02040503050406030204" pitchFamily="18" charset="0"/>
                            <a:ea typeface="Cambria Math" panose="02040503050406030204" pitchFamily="18" charset="0"/>
                          </a:rPr>
                          <m:t>1−</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2</m:t>
                                </m:r>
                              </m:sup>
                            </m:sSubSup>
                          </m:num>
                          <m:den>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den>
                        </m:f>
                      </m:e>
                    </m:rad>
                  </m:oMath>
                </a14:m>
                <a:r>
                  <a:rPr lang="fr-CH" dirty="0">
                    <a:latin typeface="Arial" panose="020B0604020202020204" pitchFamily="34" charset="0"/>
                    <a:cs typeface="Arial" panose="020B0604020202020204" pitchFamily="34" charset="0"/>
                  </a:rPr>
                  <a:t>  est imaginaire: </a:t>
                </a:r>
                <a14:m>
                  <m:oMath xmlns:m="http://schemas.openxmlformats.org/officeDocument/2006/math">
                    <m:r>
                      <a:rPr lang="fr-CH" i="1">
                        <a:latin typeface="Cambria Math" panose="02040503050406030204" pitchFamily="18" charset="0"/>
                        <a:ea typeface="Cambria Math" panose="02040503050406030204" pitchFamily="18" charset="0"/>
                      </a:rPr>
                      <m:t>𝑘</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 </m:t>
                            </m:r>
                          </m:sup>
                        </m:sSubSup>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 </m:t>
                            </m:r>
                          </m:sup>
                        </m:sSubSup>
                      </m:num>
                      <m:den>
                        <m:r>
                          <a:rPr lang="fr-CH" i="1">
                            <a:latin typeface="Cambria Math" panose="02040503050406030204" pitchFamily="18" charset="0"/>
                            <a:ea typeface="Cambria Math" panose="02040503050406030204" pitchFamily="18" charset="0"/>
                          </a:rPr>
                          <m:t>𝑐</m:t>
                        </m:r>
                      </m:den>
                    </m:f>
                  </m:oMath>
                </a14:m>
                <a:r>
                  <a:rPr lang="fr-CH" dirty="0">
                    <a:latin typeface="Arial" panose="020B0604020202020204" pitchFamily="34" charset="0"/>
                    <a:cs typeface="Arial" panose="020B0604020202020204" pitchFamily="34" charset="0"/>
                  </a:rPr>
                  <a:t>  et:  </a:t>
                </a:r>
                <a14:m>
                  <m:oMath xmlns:m="http://schemas.openxmlformats.org/officeDocument/2006/math">
                    <m:r>
                      <a:rPr lang="fr-CH" i="1">
                        <a:latin typeface="Cambria Math" panose="02040503050406030204" pitchFamily="18" charset="0"/>
                        <a:ea typeface="Cambria Math" panose="02040503050406030204" pitchFamily="18" charset="0"/>
                      </a:rPr>
                      <m:t>𝑛</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 </m:t>
                            </m:r>
                          </m:sup>
                        </m:sSubSup>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 </m:t>
                            </m:r>
                          </m:sup>
                        </m:sSubSup>
                      </m:num>
                      <m:den>
                        <m:r>
                          <a:rPr lang="fr-CH" i="1">
                            <a:latin typeface="Cambria Math" panose="02040503050406030204" pitchFamily="18" charset="0"/>
                            <a:ea typeface="Cambria Math" panose="02040503050406030204" pitchFamily="18" charset="0"/>
                          </a:rPr>
                          <m:t>𝜔</m:t>
                        </m:r>
                      </m:den>
                    </m:f>
                  </m:oMath>
                </a14:m>
                <a:r>
                  <a:rPr lang="fr-CH" dirty="0">
                    <a:latin typeface="Arial" panose="020B0604020202020204" pitchFamily="34" charset="0"/>
                    <a:cs typeface="Arial" panose="020B0604020202020204" pitchFamily="34" charset="0"/>
                  </a:rPr>
                  <a:t> . </a:t>
                </a:r>
              </a:p>
              <a:p>
                <a:pPr marL="342900" indent="-342900">
                  <a:buFont typeface="Arial" panose="020B0604020202020204" pitchFamily="34" charset="0"/>
                  <a:buChar char="•"/>
                </a:pPr>
                <a:r>
                  <a:rPr lang="fr-CH" dirty="0">
                    <a:latin typeface="Arial" panose="020B0604020202020204" pitchFamily="34" charset="0"/>
                    <a:cs typeface="Arial" panose="020B0604020202020204" pitchFamily="34" charset="0"/>
                  </a:rPr>
                  <a:t>Le champ électrique est donc:  </a:t>
                </a:r>
                <a14:m>
                  <m:oMath xmlns:m="http://schemas.openxmlformats.org/officeDocument/2006/math">
                    <m:r>
                      <a:rPr lang="fr-CH" b="1">
                        <a:latin typeface="Cambria Math" panose="02040503050406030204" pitchFamily="18" charset="0"/>
                        <a:ea typeface="Cambria Math" panose="02040503050406030204" pitchFamily="18" charset="0"/>
                      </a:rPr>
                      <m:t>𝐄</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b="1" i="1" smtClean="0">
                            <a:latin typeface="Cambria Math" panose="02040503050406030204" pitchFamily="18" charset="0"/>
                            <a:ea typeface="Cambria Math" panose="02040503050406030204" pitchFamily="18" charset="0"/>
                          </a:rPr>
                          <m:t>𝓔</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 </m:t>
                            </m:r>
                          </m:sup>
                        </m:sSubSup>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 </m:t>
                            </m:r>
                          </m:sup>
                        </m:sSubSup>
                        <m:r>
                          <a:rPr lang="fr-CH" i="1">
                            <a:latin typeface="Cambria Math" panose="02040503050406030204" pitchFamily="18" charset="0"/>
                            <a:ea typeface="Cambria Math" panose="02040503050406030204" pitchFamily="18" charset="0"/>
                          </a:rPr>
                          <m:t>𝑟</m:t>
                        </m:r>
                        <m:r>
                          <a:rPr lang="fr-CH" b="1"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𝑐</m:t>
                        </m:r>
                      </m:sup>
                    </m:sSup>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𝑒</m:t>
                        </m:r>
                      </m:e>
                      <m:sup>
                        <m:r>
                          <a:rPr lang="fr-CH" i="1">
                            <a:latin typeface="Cambria Math" panose="02040503050406030204" pitchFamily="18" charset="0"/>
                            <a:ea typeface="Cambria Math" panose="02040503050406030204" pitchFamily="18" charset="0"/>
                          </a:rPr>
                          <m:t>𝑖</m:t>
                        </m:r>
                        <m:d>
                          <m:dPr>
                            <m:ctrlPr>
                              <a:rPr lang="fr-CH" i="1">
                                <a:latin typeface="Cambria Math" panose="02040503050406030204" pitchFamily="18" charset="0"/>
                                <a:ea typeface="Cambria Math" panose="02040503050406030204" pitchFamily="18" charset="0"/>
                              </a:rPr>
                            </m:ctrlPr>
                          </m:dPr>
                          <m:e>
                            <m:sSup>
                              <m:sSupPr>
                                <m:ctrlPr>
                                  <a:rPr lang="fr-CH" b="1" i="1">
                                    <a:latin typeface="Cambria Math" panose="02040503050406030204" pitchFamily="18" charset="0"/>
                                    <a:ea typeface="Cambria Math" panose="02040503050406030204" pitchFamily="18" charset="0"/>
                                  </a:rPr>
                                </m:ctrlPr>
                              </m:sSupPr>
                              <m:e>
                                <m:r>
                                  <a:rPr lang="fr-CH" b="1" i="1">
                                    <a:latin typeface="Cambria Math" panose="02040503050406030204" pitchFamily="18" charset="0"/>
                                    <a:ea typeface="Cambria Math" panose="02040503050406030204" pitchFamily="18" charset="0"/>
                                  </a:rPr>
                                  <m:t>𝒌</m:t>
                                </m:r>
                              </m:e>
                              <m:sup>
                                <m:r>
                                  <a:rPr lang="fr-CH" b="1" i="1">
                                    <a:latin typeface="Cambria Math" panose="02040503050406030204" pitchFamily="18" charset="0"/>
                                    <a:ea typeface="Cambria Math" panose="02040503050406030204" pitchFamily="18" charset="0"/>
                                  </a:rPr>
                                  <m:t>′</m:t>
                                </m:r>
                              </m:sup>
                            </m:sSup>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d>
                      </m:sup>
                    </m:sSup>
                  </m:oMath>
                </a14:m>
                <a:r>
                  <a:rPr lang="fr-CH" dirty="0">
                    <a:latin typeface="Arial" panose="020B0604020202020204" pitchFamily="34" charset="0"/>
                    <a:cs typeface="Arial" panose="020B0604020202020204" pitchFamily="34" charset="0"/>
                  </a:rPr>
                  <a:t> , le coefficient d’atténuation est: </a:t>
                </a:r>
                <a14:m>
                  <m:oMath xmlns:m="http://schemas.openxmlformats.org/officeDocument/2006/math">
                    <m:r>
                      <m:rPr>
                        <m:sty m:val="p"/>
                      </m:rPr>
                      <a:rPr lang="fr-CH" i="1">
                        <a:latin typeface="Cambria Math" panose="02040503050406030204" pitchFamily="18" charset="0"/>
                        <a:ea typeface="Cambria Math" panose="02040503050406030204" pitchFamily="18" charset="0"/>
                      </a:rPr>
                      <m:t>α</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2</m:t>
                        </m:r>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 </m:t>
                            </m:r>
                          </m:sup>
                        </m:sSubSup>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 </m:t>
                            </m:r>
                          </m:sup>
                        </m:sSubSup>
                      </m:num>
                      <m:den>
                        <m:r>
                          <a:rPr lang="fr-CH" i="1">
                            <a:latin typeface="Cambria Math" panose="02040503050406030204" pitchFamily="18" charset="0"/>
                            <a:ea typeface="Cambria Math" panose="02040503050406030204" pitchFamily="18" charset="0"/>
                          </a:rPr>
                          <m:t>𝑐</m:t>
                        </m:r>
                      </m:den>
                    </m:f>
                  </m:oMath>
                </a14:m>
                <a:r>
                  <a:rPr lang="fr-CH" dirty="0">
                    <a:latin typeface="Arial" panose="020B0604020202020204" pitchFamily="34" charset="0"/>
                    <a:cs typeface="Arial" panose="020B0604020202020204" pitchFamily="34" charset="0"/>
                  </a:rPr>
                  <a:t> . La longueur typique d’atténuation </a:t>
                </a:r>
                <a:r>
                  <a:rPr lang="fr-CH" dirty="0">
                    <a:latin typeface="Symbol" pitchFamily="2" charset="2"/>
                    <a:cs typeface="Arial" panose="020B0604020202020204" pitchFamily="34" charset="0"/>
                  </a:rPr>
                  <a:t>a</a:t>
                </a:r>
                <a:r>
                  <a:rPr lang="fr-CH" baseline="30000" dirty="0">
                    <a:latin typeface="Arial" panose="020B0604020202020204" pitchFamily="34" charset="0"/>
                    <a:cs typeface="Arial" panose="020B0604020202020204" pitchFamily="34" charset="0"/>
                  </a:rPr>
                  <a:t>-1</a:t>
                </a:r>
                <a:r>
                  <a:rPr lang="fr-CH" dirty="0">
                    <a:latin typeface="Arial" panose="020B0604020202020204" pitchFamily="34" charset="0"/>
                    <a:cs typeface="Arial" panose="020B0604020202020204" pitchFamily="34" charset="0"/>
                  </a:rPr>
                  <a:t> = </a:t>
                </a:r>
                <a:r>
                  <a:rPr lang="fr-CH" dirty="0" err="1">
                    <a:latin typeface="Symbol" pitchFamily="2" charset="2"/>
                    <a:cs typeface="Arial" panose="020B0604020202020204" pitchFamily="34" charset="0"/>
                  </a:rPr>
                  <a:t>l</a:t>
                </a:r>
                <a:r>
                  <a:rPr lang="fr-CH" baseline="-25000" dirty="0" err="1">
                    <a:latin typeface="Arial" panose="020B0604020202020204" pitchFamily="34" charset="0"/>
                    <a:cs typeface="Arial" panose="020B0604020202020204" pitchFamily="34" charset="0"/>
                  </a:rPr>
                  <a:t>p</a:t>
                </a:r>
                <a:r>
                  <a:rPr lang="fr-CH" dirty="0">
                    <a:latin typeface="Arial" panose="020B0604020202020204" pitchFamily="34" charset="0"/>
                    <a:cs typeface="Arial" panose="020B0604020202020204" pitchFamily="34" charset="0"/>
                  </a:rPr>
                  <a:t>/4</a:t>
                </a:r>
                <a:r>
                  <a:rPr lang="fr-CH" dirty="0">
                    <a:latin typeface="Symbol" pitchFamily="2" charset="2"/>
                    <a:cs typeface="Arial" panose="020B0604020202020204" pitchFamily="34" charset="0"/>
                  </a:rPr>
                  <a:t>p</a:t>
                </a:r>
                <a:r>
                  <a:rPr lang="fr-CH" dirty="0">
                    <a:latin typeface="Arial" panose="020B0604020202020204" pitchFamily="34" charset="0"/>
                    <a:cs typeface="Arial" panose="020B0604020202020204" pitchFamily="34" charset="0"/>
                  </a:rPr>
                  <a:t> est d'environs 10 nm! La lumière visible ne pénètre pratiquement pas dans le métal.</a:t>
                </a:r>
              </a:p>
            </p:txBody>
          </p:sp>
        </mc:Choice>
        <mc:Fallback xmlns="">
          <p:sp>
            <p:nvSpPr>
              <p:cNvPr id="7187" name="Text Box 18"/>
              <p:cNvSpPr txBox="1">
                <a:spLocks noRot="1" noChangeAspect="1" noMove="1" noResize="1" noEditPoints="1" noAdjustHandles="1" noChangeArrowheads="1" noChangeShapeType="1" noTextEdit="1"/>
              </p:cNvSpPr>
              <p:nvPr/>
            </p:nvSpPr>
            <p:spPr bwMode="auto">
              <a:xfrm>
                <a:off x="0" y="646331"/>
                <a:ext cx="12192000" cy="3213637"/>
              </a:xfrm>
              <a:prstGeom prst="rect">
                <a:avLst/>
              </a:prstGeom>
              <a:blipFill>
                <a:blip r:embed="rId2"/>
                <a:stretch>
                  <a:fillRect l="-312" b="-1969"/>
                </a:stretch>
              </a:blipFill>
              <a:ln w="9525">
                <a:noFill/>
                <a:miter lim="800000"/>
                <a:headEnd/>
                <a:tailEnd/>
              </a:ln>
            </p:spPr>
            <p:txBody>
              <a:bodyPr/>
              <a:lstStyle/>
              <a:p>
                <a:r>
                  <a:rPr lang="en-US">
                    <a:noFill/>
                  </a:rPr>
                  <a:t> </a:t>
                </a:r>
              </a:p>
            </p:txBody>
          </p:sp>
        </mc:Fallback>
      </mc:AlternateContent>
      <p:sp>
        <p:nvSpPr>
          <p:cNvPr id="2" name="Rectangle 170">
            <a:extLst>
              <a:ext uri="{FF2B5EF4-FFF2-40B4-BE49-F238E27FC236}">
                <a16:creationId xmlns:a16="http://schemas.microsoft.com/office/drawing/2014/main" id="{B47A8CD4-1A1B-D14F-9234-29E93D02DF21}"/>
              </a:ext>
            </a:extLst>
          </p:cNvPr>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dirty="0"/>
          </a:p>
        </p:txBody>
      </p:sp>
      <p:pic>
        <p:nvPicPr>
          <p:cNvPr id="5" name="Picture 1" descr="page17image8006816">
            <a:extLst>
              <a:ext uri="{FF2B5EF4-FFF2-40B4-BE49-F238E27FC236}">
                <a16:creationId xmlns:a16="http://schemas.microsoft.com/office/drawing/2014/main" id="{625C3FF1-186B-E84C-B7AB-BDA18D55F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813" y="3581401"/>
            <a:ext cx="5428187" cy="3276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24E63D3D-EBDB-CB46-AEAB-0A0A1E4D14BB}"/>
              </a:ext>
            </a:extLst>
          </p:cNvPr>
          <p:cNvGraphicFramePr>
            <a:graphicFrameLocks noGrp="1"/>
          </p:cNvGraphicFramePr>
          <p:nvPr>
            <p:extLst>
              <p:ext uri="{D42A27DB-BD31-4B8C-83A1-F6EECF244321}">
                <p14:modId xmlns:p14="http://schemas.microsoft.com/office/powerpoint/2010/main" val="4250938366"/>
              </p:ext>
            </p:extLst>
          </p:nvPr>
        </p:nvGraphicFramePr>
        <p:xfrm>
          <a:off x="76201" y="4648200"/>
          <a:ext cx="6687612" cy="1766865"/>
        </p:xfrm>
        <a:graphic>
          <a:graphicData uri="http://schemas.openxmlformats.org/drawingml/2006/table">
            <a:tbl>
              <a:tblPr firstRow="1" firstCol="1" bandRow="1">
                <a:tableStyleId>{5C22544A-7EE6-4342-B048-85BDC9FD1C3A}</a:tableStyleId>
              </a:tblPr>
              <a:tblGrid>
                <a:gridCol w="828758">
                  <a:extLst>
                    <a:ext uri="{9D8B030D-6E8A-4147-A177-3AD203B41FA5}">
                      <a16:colId xmlns:a16="http://schemas.microsoft.com/office/drawing/2014/main" val="287988587"/>
                    </a:ext>
                  </a:extLst>
                </a:gridCol>
                <a:gridCol w="1280806">
                  <a:extLst>
                    <a:ext uri="{9D8B030D-6E8A-4147-A177-3AD203B41FA5}">
                      <a16:colId xmlns:a16="http://schemas.microsoft.com/office/drawing/2014/main" val="3372628043"/>
                    </a:ext>
                  </a:extLst>
                </a:gridCol>
                <a:gridCol w="1582172">
                  <a:extLst>
                    <a:ext uri="{9D8B030D-6E8A-4147-A177-3AD203B41FA5}">
                      <a16:colId xmlns:a16="http://schemas.microsoft.com/office/drawing/2014/main" val="4281682880"/>
                    </a:ext>
                  </a:extLst>
                </a:gridCol>
                <a:gridCol w="1130123">
                  <a:extLst>
                    <a:ext uri="{9D8B030D-6E8A-4147-A177-3AD203B41FA5}">
                      <a16:colId xmlns:a16="http://schemas.microsoft.com/office/drawing/2014/main" val="1526091103"/>
                    </a:ext>
                  </a:extLst>
                </a:gridCol>
                <a:gridCol w="1205465">
                  <a:extLst>
                    <a:ext uri="{9D8B030D-6E8A-4147-A177-3AD203B41FA5}">
                      <a16:colId xmlns:a16="http://schemas.microsoft.com/office/drawing/2014/main" val="1783982258"/>
                    </a:ext>
                  </a:extLst>
                </a:gridCol>
                <a:gridCol w="660288">
                  <a:extLst>
                    <a:ext uri="{9D8B030D-6E8A-4147-A177-3AD203B41FA5}">
                      <a16:colId xmlns:a16="http://schemas.microsoft.com/office/drawing/2014/main" val="1440200151"/>
                    </a:ext>
                  </a:extLst>
                </a:gridCol>
              </a:tblGrid>
              <a:tr h="762000">
                <a:tc>
                  <a:txBody>
                    <a:bodyPr/>
                    <a:lstStyle/>
                    <a:p>
                      <a:pPr algn="just">
                        <a:spcAft>
                          <a:spcPts val="600"/>
                        </a:spcAft>
                      </a:pPr>
                      <a:r>
                        <a:rPr lang="fr-FR" sz="1800" dirty="0">
                          <a:solidFill>
                            <a:srgbClr val="0070C0"/>
                          </a:solidFill>
                          <a:effectLst/>
                        </a:rPr>
                        <a:t>Métal</a:t>
                      </a:r>
                      <a:endParaRPr lang="en-CH" sz="1800" dirty="0">
                        <a:solidFill>
                          <a:srgbClr val="0070C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solidFill>
                            <a:srgbClr val="0070C0"/>
                          </a:solidFill>
                          <a:effectLst/>
                        </a:rPr>
                        <a:t>N</a:t>
                      </a:r>
                      <a:endParaRPr lang="en-CH" sz="1800">
                        <a:solidFill>
                          <a:srgbClr val="0070C0"/>
                        </a:solidFill>
                        <a:effectLst/>
                      </a:endParaRPr>
                    </a:p>
                    <a:p>
                      <a:pPr algn="just">
                        <a:spcAft>
                          <a:spcPts val="600"/>
                        </a:spcAft>
                      </a:pPr>
                      <a:r>
                        <a:rPr lang="fr-FR" sz="1800" dirty="0">
                          <a:solidFill>
                            <a:srgbClr val="0070C0"/>
                          </a:solidFill>
                          <a:effectLst/>
                        </a:rPr>
                        <a:t>(x10</a:t>
                      </a:r>
                      <a:r>
                        <a:rPr lang="fr-FR" sz="1800" baseline="30000" dirty="0">
                          <a:solidFill>
                            <a:srgbClr val="0070C0"/>
                          </a:solidFill>
                          <a:effectLst/>
                        </a:rPr>
                        <a:t>28</a:t>
                      </a:r>
                      <a:r>
                        <a:rPr lang="fr-FR" sz="1800" dirty="0">
                          <a:solidFill>
                            <a:srgbClr val="0070C0"/>
                          </a:solidFill>
                          <a:effectLst/>
                        </a:rPr>
                        <a:t> m</a:t>
                      </a:r>
                      <a:r>
                        <a:rPr lang="fr-FR" sz="1800" baseline="30000" dirty="0">
                          <a:solidFill>
                            <a:srgbClr val="0070C0"/>
                          </a:solidFill>
                          <a:effectLst/>
                        </a:rPr>
                        <a:t>-3</a:t>
                      </a:r>
                      <a:r>
                        <a:rPr lang="fr-FR" sz="1800" dirty="0">
                          <a:solidFill>
                            <a:srgbClr val="0070C0"/>
                          </a:solidFill>
                          <a:effectLst/>
                        </a:rPr>
                        <a:t>)</a:t>
                      </a:r>
                      <a:endParaRPr lang="en-CH" sz="1800">
                        <a:solidFill>
                          <a:srgbClr val="0070C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solidFill>
                            <a:srgbClr val="0070C0"/>
                          </a:solidFill>
                          <a:effectLst/>
                          <a:latin typeface="Symbol" pitchFamily="2" charset="2"/>
                        </a:rPr>
                        <a:t>s</a:t>
                      </a:r>
                      <a:r>
                        <a:rPr lang="fr-FR" sz="1800" baseline="-25000" dirty="0">
                          <a:solidFill>
                            <a:srgbClr val="0070C0"/>
                          </a:solidFill>
                          <a:effectLst/>
                          <a:latin typeface="Symbol" pitchFamily="2" charset="2"/>
                        </a:rPr>
                        <a:t></a:t>
                      </a:r>
                      <a:r>
                        <a:rPr lang="fr-FR" sz="1800" dirty="0">
                          <a:solidFill>
                            <a:srgbClr val="0070C0"/>
                          </a:solidFill>
                          <a:effectLst/>
                          <a:latin typeface="Symbol" pitchFamily="2" charset="2"/>
                        </a:rPr>
                        <a:t></a:t>
                      </a:r>
                      <a:endParaRPr lang="en-CH" sz="1800">
                        <a:solidFill>
                          <a:srgbClr val="0070C0"/>
                        </a:solidFill>
                        <a:effectLst/>
                        <a:latin typeface="Symbol" pitchFamily="2" charset="2"/>
                      </a:endParaRPr>
                    </a:p>
                    <a:p>
                      <a:pPr algn="just">
                        <a:spcAft>
                          <a:spcPts val="600"/>
                        </a:spcAft>
                      </a:pPr>
                      <a:r>
                        <a:rPr lang="fr-FR" sz="1800" dirty="0">
                          <a:solidFill>
                            <a:srgbClr val="0070C0"/>
                          </a:solidFill>
                          <a:effectLst/>
                          <a:latin typeface="Symbol" pitchFamily="2" charset="2"/>
                        </a:rPr>
                        <a:t></a:t>
                      </a:r>
                      <a:r>
                        <a:rPr lang="fr-FR" sz="1800" dirty="0">
                          <a:solidFill>
                            <a:srgbClr val="0070C0"/>
                          </a:solidFill>
                          <a:effectLst/>
                          <a:latin typeface="Arial" panose="020B0604020202020204" pitchFamily="34" charset="0"/>
                          <a:cs typeface="Arial" panose="020B0604020202020204" pitchFamily="34" charset="0"/>
                        </a:rPr>
                        <a:t>x</a:t>
                      </a:r>
                      <a:r>
                        <a:rPr lang="fr-FR" sz="1800" dirty="0">
                          <a:solidFill>
                            <a:srgbClr val="0070C0"/>
                          </a:solidFill>
                          <a:effectLst/>
                          <a:latin typeface="Symbol" pitchFamily="2" charset="2"/>
                        </a:rPr>
                        <a:t></a:t>
                      </a:r>
                      <a:r>
                        <a:rPr lang="fr-FR" sz="1800" baseline="30000" dirty="0">
                          <a:solidFill>
                            <a:srgbClr val="0070C0"/>
                          </a:solidFill>
                          <a:effectLst/>
                          <a:latin typeface="Symbol" pitchFamily="2" charset="2"/>
                        </a:rPr>
                        <a:t></a:t>
                      </a:r>
                      <a:r>
                        <a:rPr lang="fr-FR" sz="1800" dirty="0">
                          <a:solidFill>
                            <a:srgbClr val="0070C0"/>
                          </a:solidFill>
                          <a:effectLst/>
                          <a:latin typeface="Symbol" pitchFamily="2" charset="2"/>
                        </a:rPr>
                        <a:t> W</a:t>
                      </a:r>
                      <a:r>
                        <a:rPr lang="fr-FR" sz="1800" baseline="30000" dirty="0">
                          <a:solidFill>
                            <a:srgbClr val="0070C0"/>
                          </a:solidFill>
                          <a:effectLst/>
                          <a:latin typeface="Symbol" pitchFamily="2" charset="2"/>
                        </a:rPr>
                        <a:t>-1</a:t>
                      </a:r>
                      <a:r>
                        <a:rPr lang="fr-FR" sz="1800" dirty="0">
                          <a:solidFill>
                            <a:srgbClr val="0070C0"/>
                          </a:solidFill>
                          <a:effectLst/>
                          <a:latin typeface="Arial" panose="020B0604020202020204" pitchFamily="34" charset="0"/>
                          <a:cs typeface="Arial" panose="020B0604020202020204" pitchFamily="34" charset="0"/>
                        </a:rPr>
                        <a:t>m</a:t>
                      </a:r>
                      <a:r>
                        <a:rPr lang="fr-FR" sz="1800" baseline="30000" dirty="0">
                          <a:solidFill>
                            <a:srgbClr val="0070C0"/>
                          </a:solidFill>
                          <a:effectLst/>
                          <a:latin typeface="Symbol" pitchFamily="2" charset="2"/>
                        </a:rPr>
                        <a:t>-1</a:t>
                      </a:r>
                      <a:r>
                        <a:rPr lang="fr-FR" sz="1800" dirty="0">
                          <a:solidFill>
                            <a:srgbClr val="0070C0"/>
                          </a:solidFill>
                          <a:effectLst/>
                          <a:latin typeface="Symbol" pitchFamily="2" charset="2"/>
                        </a:rPr>
                        <a:t></a:t>
                      </a:r>
                      <a:endParaRPr lang="en-CH" sz="1800">
                        <a:solidFill>
                          <a:srgbClr val="0070C0"/>
                        </a:solidFill>
                        <a:effectLst/>
                        <a:latin typeface="Symbol" pitchFamily="2" charset="2"/>
                        <a:ea typeface="Times New Roman" panose="02020603050405020304" pitchFamily="18" charset="0"/>
                      </a:endParaRPr>
                    </a:p>
                  </a:txBody>
                  <a:tcPr marL="68580" marR="68580" marT="0" marB="0"/>
                </a:tc>
                <a:tc>
                  <a:txBody>
                    <a:bodyPr/>
                    <a:lstStyle/>
                    <a:p>
                      <a:pPr algn="just">
                        <a:spcAft>
                          <a:spcPts val="600"/>
                        </a:spcAft>
                      </a:pPr>
                      <a:r>
                        <a:rPr lang="fr-FR" sz="1800" dirty="0">
                          <a:solidFill>
                            <a:srgbClr val="0070C0"/>
                          </a:solidFill>
                          <a:effectLst/>
                          <a:latin typeface="Symbol" pitchFamily="2" charset="2"/>
                        </a:rPr>
                        <a:t>t</a:t>
                      </a:r>
                      <a:endParaRPr lang="en-CH" sz="1800" dirty="0">
                        <a:solidFill>
                          <a:srgbClr val="0070C0"/>
                        </a:solidFill>
                        <a:effectLst/>
                        <a:latin typeface="Symbol" pitchFamily="2" charset="2"/>
                      </a:endParaRPr>
                    </a:p>
                    <a:p>
                      <a:pPr algn="just">
                        <a:spcAft>
                          <a:spcPts val="600"/>
                        </a:spcAft>
                      </a:pPr>
                      <a:r>
                        <a:rPr lang="fr-FR" sz="1800" dirty="0">
                          <a:solidFill>
                            <a:srgbClr val="0070C0"/>
                          </a:solidFill>
                          <a:effectLst/>
                        </a:rPr>
                        <a:t>(x10</a:t>
                      </a:r>
                      <a:r>
                        <a:rPr lang="fr-FR" sz="1800" baseline="30000" dirty="0">
                          <a:solidFill>
                            <a:srgbClr val="0070C0"/>
                          </a:solidFill>
                          <a:effectLst/>
                        </a:rPr>
                        <a:t>-14</a:t>
                      </a:r>
                      <a:r>
                        <a:rPr lang="fr-FR" sz="1800" dirty="0">
                          <a:solidFill>
                            <a:srgbClr val="0070C0"/>
                          </a:solidFill>
                          <a:effectLst/>
                        </a:rPr>
                        <a:t> s)</a:t>
                      </a:r>
                      <a:endParaRPr lang="en-CH" sz="1800" dirty="0">
                        <a:solidFill>
                          <a:srgbClr val="0070C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solidFill>
                            <a:srgbClr val="0070C0"/>
                          </a:solidFill>
                          <a:effectLst/>
                          <a:latin typeface="Symbol" pitchFamily="2" charset="2"/>
                        </a:rPr>
                        <a:t>w</a:t>
                      </a:r>
                      <a:r>
                        <a:rPr lang="fr-FR" sz="1800" baseline="-25000" dirty="0">
                          <a:solidFill>
                            <a:srgbClr val="0070C0"/>
                          </a:solidFill>
                          <a:effectLst/>
                          <a:latin typeface="Arial" panose="020B0604020202020204" pitchFamily="34" charset="0"/>
                          <a:cs typeface="Arial" panose="020B0604020202020204" pitchFamily="34" charset="0"/>
                        </a:rPr>
                        <a:t>p</a:t>
                      </a:r>
                      <a:endParaRPr lang="en-CH" sz="1800" dirty="0">
                        <a:solidFill>
                          <a:srgbClr val="0070C0"/>
                        </a:solidFill>
                        <a:effectLst/>
                        <a:latin typeface="Arial" panose="020B0604020202020204" pitchFamily="34" charset="0"/>
                        <a:cs typeface="Arial" panose="020B0604020202020204" pitchFamily="34" charset="0"/>
                      </a:endParaRPr>
                    </a:p>
                    <a:p>
                      <a:pPr algn="just">
                        <a:spcAft>
                          <a:spcPts val="600"/>
                        </a:spcAft>
                      </a:pPr>
                      <a:r>
                        <a:rPr lang="fr-FR" sz="1800" dirty="0">
                          <a:solidFill>
                            <a:srgbClr val="0070C0"/>
                          </a:solidFill>
                          <a:effectLst/>
                        </a:rPr>
                        <a:t>(x10</a:t>
                      </a:r>
                      <a:r>
                        <a:rPr lang="fr-FR" sz="1800" baseline="30000" dirty="0">
                          <a:solidFill>
                            <a:srgbClr val="0070C0"/>
                          </a:solidFill>
                          <a:effectLst/>
                        </a:rPr>
                        <a:t>16</a:t>
                      </a:r>
                      <a:r>
                        <a:rPr lang="fr-FR" sz="1800" dirty="0">
                          <a:solidFill>
                            <a:srgbClr val="0070C0"/>
                          </a:solidFill>
                          <a:effectLst/>
                        </a:rPr>
                        <a:t> s</a:t>
                      </a:r>
                      <a:r>
                        <a:rPr lang="fr-FR" sz="1800" baseline="30000" dirty="0">
                          <a:solidFill>
                            <a:srgbClr val="0070C0"/>
                          </a:solidFill>
                          <a:effectLst/>
                        </a:rPr>
                        <a:t>-1</a:t>
                      </a:r>
                      <a:r>
                        <a:rPr lang="fr-FR" sz="1800" dirty="0">
                          <a:solidFill>
                            <a:srgbClr val="0070C0"/>
                          </a:solidFill>
                          <a:effectLst/>
                        </a:rPr>
                        <a:t>)</a:t>
                      </a:r>
                      <a:endParaRPr lang="en-CH" sz="1800" dirty="0">
                        <a:solidFill>
                          <a:srgbClr val="0070C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solidFill>
                            <a:srgbClr val="0070C0"/>
                          </a:solidFill>
                          <a:effectLst/>
                          <a:latin typeface="Symbol" pitchFamily="2" charset="2"/>
                        </a:rPr>
                        <a:t>l</a:t>
                      </a:r>
                      <a:r>
                        <a:rPr lang="fr-FR" sz="1800" baseline="-25000" dirty="0">
                          <a:solidFill>
                            <a:srgbClr val="0070C0"/>
                          </a:solidFill>
                          <a:effectLst/>
                        </a:rPr>
                        <a:t>p</a:t>
                      </a:r>
                      <a:endParaRPr lang="en-CH" sz="1800" dirty="0">
                        <a:solidFill>
                          <a:srgbClr val="0070C0"/>
                        </a:solidFill>
                        <a:effectLst/>
                      </a:endParaRPr>
                    </a:p>
                    <a:p>
                      <a:pPr algn="just">
                        <a:spcAft>
                          <a:spcPts val="600"/>
                        </a:spcAft>
                      </a:pPr>
                      <a:r>
                        <a:rPr lang="fr-FR" sz="1800" dirty="0">
                          <a:solidFill>
                            <a:srgbClr val="0070C0"/>
                          </a:solidFill>
                          <a:effectLst/>
                        </a:rPr>
                        <a:t>(nm)</a:t>
                      </a:r>
                      <a:endParaRPr lang="en-CH" sz="1800" dirty="0">
                        <a:solidFill>
                          <a:srgbClr val="0070C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57701625"/>
                  </a:ext>
                </a:extLst>
              </a:tr>
              <a:tr h="334955">
                <a:tc>
                  <a:txBody>
                    <a:bodyPr/>
                    <a:lstStyle/>
                    <a:p>
                      <a:pPr algn="just">
                        <a:spcAft>
                          <a:spcPts val="600"/>
                        </a:spcAft>
                      </a:pPr>
                      <a:r>
                        <a:rPr lang="fr-FR" sz="1800" dirty="0">
                          <a:solidFill>
                            <a:srgbClr val="0070C0"/>
                          </a:solidFill>
                          <a:effectLst/>
                        </a:rPr>
                        <a:t>Al</a:t>
                      </a:r>
                      <a:endParaRPr lang="en-CH" sz="1800">
                        <a:solidFill>
                          <a:srgbClr val="0070C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effectLst/>
                        </a:rPr>
                        <a:t>18.1</a:t>
                      </a:r>
                      <a:endParaRPr lang="en-CH"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effectLst/>
                        </a:rPr>
                        <a:t>0.41</a:t>
                      </a:r>
                      <a:endParaRPr lang="en-CH"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effectLst/>
                        </a:rPr>
                        <a:t>0.8</a:t>
                      </a:r>
                      <a:endParaRPr lang="en-CH"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effectLst/>
                        </a:rPr>
                        <a:t>2.4</a:t>
                      </a:r>
                      <a:endParaRPr lang="en-CH"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effectLst/>
                        </a:rPr>
                        <a:t>80</a:t>
                      </a:r>
                      <a:endParaRPr lang="en-CH"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78567742"/>
                  </a:ext>
                </a:extLst>
              </a:tr>
              <a:tr h="334955">
                <a:tc>
                  <a:txBody>
                    <a:bodyPr/>
                    <a:lstStyle/>
                    <a:p>
                      <a:pPr algn="just">
                        <a:spcAft>
                          <a:spcPts val="600"/>
                        </a:spcAft>
                      </a:pPr>
                      <a:r>
                        <a:rPr lang="fr-FR" sz="1800" dirty="0">
                          <a:solidFill>
                            <a:srgbClr val="0070C0"/>
                          </a:solidFill>
                          <a:effectLst/>
                        </a:rPr>
                        <a:t>Au</a:t>
                      </a:r>
                      <a:endParaRPr lang="en-CH" sz="1800">
                        <a:solidFill>
                          <a:srgbClr val="0070C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effectLst/>
                        </a:rPr>
                        <a:t>5.90</a:t>
                      </a:r>
                      <a:endParaRPr lang="en-CH"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effectLst/>
                        </a:rPr>
                        <a:t>0.49</a:t>
                      </a:r>
                      <a:endParaRPr lang="en-CH"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effectLst/>
                        </a:rPr>
                        <a:t>3.0</a:t>
                      </a:r>
                      <a:endParaRPr lang="en-CH"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effectLst/>
                        </a:rPr>
                        <a:t>1.4</a:t>
                      </a:r>
                      <a:endParaRPr lang="en-CH"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effectLst/>
                        </a:rPr>
                        <a:t>140</a:t>
                      </a:r>
                      <a:endParaRPr lang="en-CH"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98606471"/>
                  </a:ext>
                </a:extLst>
              </a:tr>
              <a:tr h="334955">
                <a:tc>
                  <a:txBody>
                    <a:bodyPr/>
                    <a:lstStyle/>
                    <a:p>
                      <a:pPr algn="just">
                        <a:spcAft>
                          <a:spcPts val="600"/>
                        </a:spcAft>
                      </a:pPr>
                      <a:r>
                        <a:rPr lang="fr-FR" sz="1800" dirty="0">
                          <a:solidFill>
                            <a:srgbClr val="0070C0"/>
                          </a:solidFill>
                          <a:effectLst/>
                        </a:rPr>
                        <a:t>Ag</a:t>
                      </a:r>
                      <a:endParaRPr lang="en-CH" sz="1800">
                        <a:solidFill>
                          <a:srgbClr val="0070C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effectLst/>
                        </a:rPr>
                        <a:t>5.86</a:t>
                      </a:r>
                      <a:endParaRPr lang="en-CH"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effectLst/>
                        </a:rPr>
                        <a:t>0.66</a:t>
                      </a:r>
                      <a:endParaRPr lang="en-CH"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effectLst/>
                        </a:rPr>
                        <a:t>4.0</a:t>
                      </a:r>
                      <a:endParaRPr lang="en-CH"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effectLst/>
                        </a:rPr>
                        <a:t>1.4</a:t>
                      </a:r>
                      <a:endParaRPr lang="en-CH"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fr-FR" sz="1800" dirty="0">
                          <a:effectLst/>
                        </a:rPr>
                        <a:t>140</a:t>
                      </a:r>
                      <a:endParaRPr lang="en-CH"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0965059"/>
                  </a:ext>
                </a:extLst>
              </a:tr>
            </a:tbl>
          </a:graphicData>
        </a:graphic>
      </p:graphicFrame>
    </p:spTree>
    <p:extLst>
      <p:ext uri="{BB962C8B-B14F-4D97-AF65-F5344CB8AC3E}">
        <p14:creationId xmlns:p14="http://schemas.microsoft.com/office/powerpoint/2010/main" val="1835685486"/>
      </p:ext>
    </p:extLst>
  </p:cSld>
  <p:clrMapOvr>
    <a:masterClrMapping/>
  </p:clrMapOvr>
  <mc:AlternateContent xmlns:mc="http://schemas.openxmlformats.org/markup-compatibility/2006" xmlns:p14="http://schemas.microsoft.com/office/powerpoint/2010/main">
    <mc:Choice Requires="p14">
      <p:transition spd="slow" p14:dur="2000" advTm="201954"/>
    </mc:Choice>
    <mc:Fallback xmlns="">
      <p:transition spd="slow" advTm="20195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6" name="Text Box 8"/>
          <p:cNvSpPr txBox="1">
            <a:spLocks noChangeArrowheads="1"/>
          </p:cNvSpPr>
          <p:nvPr/>
        </p:nvSpPr>
        <p:spPr bwMode="auto">
          <a:xfrm>
            <a:off x="0" y="0"/>
            <a:ext cx="12192000" cy="646331"/>
          </a:xfrm>
          <a:prstGeom prst="rect">
            <a:avLst/>
          </a:prstGeom>
          <a:noFill/>
          <a:ln w="9525">
            <a:noFill/>
            <a:miter lim="800000"/>
            <a:headEnd/>
            <a:tailEnd/>
          </a:ln>
        </p:spPr>
        <p:txBody>
          <a:bodyPr wrap="square">
            <a:spAutoFit/>
          </a:bodyPr>
          <a:lstStyle/>
          <a:p>
            <a:pPr algn="ctr"/>
            <a:r>
              <a:rPr lang="fr-CH" sz="3600" dirty="0"/>
              <a:t>Propagation dans les métaux: conservation de l’énergie</a:t>
            </a:r>
          </a:p>
        </p:txBody>
      </p:sp>
      <mc:AlternateContent xmlns:mc="http://schemas.openxmlformats.org/markup-compatibility/2006" xmlns:a14="http://schemas.microsoft.com/office/drawing/2010/main">
        <mc:Choice Requires="a14">
          <p:sp>
            <p:nvSpPr>
              <p:cNvPr id="7187" name="Text Box 18"/>
              <p:cNvSpPr txBox="1">
                <a:spLocks noChangeArrowheads="1"/>
              </p:cNvSpPr>
              <p:nvPr/>
            </p:nvSpPr>
            <p:spPr bwMode="auto">
              <a:xfrm>
                <a:off x="0" y="674985"/>
                <a:ext cx="12192000" cy="2511521"/>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Quelle est la perte d’énergie dans les métaux?</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La loi d’Ohm donne :</a:t>
                </a:r>
                <a:r>
                  <a:rPr lang="fr-CH" dirty="0">
                    <a:ea typeface="Cambria Math" panose="02040503050406030204" pitchFamily="18" charset="0"/>
                  </a:rPr>
                  <a:t> </a:t>
                </a:r>
                <a14:m>
                  <m:oMath xmlns:m="http://schemas.openxmlformats.org/officeDocument/2006/math">
                    <m:r>
                      <m:rPr>
                        <m:sty m:val="p"/>
                      </m:rPr>
                      <a:rPr lang="fr-CH">
                        <a:latin typeface="Cambria Math" panose="02040503050406030204" pitchFamily="18" charset="0"/>
                        <a:ea typeface="Cambria Math" panose="02040503050406030204" pitchFamily="18" charset="0"/>
                      </a:rPr>
                      <m:t>P</m:t>
                    </m:r>
                    <m:r>
                      <a:rPr lang="fr-CH">
                        <a:latin typeface="Cambria Math" panose="02040503050406030204" pitchFamily="18" charset="0"/>
                        <a:ea typeface="Cambria Math" panose="02040503050406030204" pitchFamily="18" charset="0"/>
                      </a:rPr>
                      <m:t>=</m:t>
                    </m:r>
                    <m:sSub>
                      <m:sSubPr>
                        <m:ctrlPr>
                          <a:rPr lang="fr-CH" i="1" smtClean="0">
                            <a:latin typeface="Cambria Math" panose="02040503050406030204" pitchFamily="18" charset="0"/>
                            <a:ea typeface="Cambria Math" panose="02040503050406030204" pitchFamily="18" charset="0"/>
                          </a:rPr>
                        </m:ctrlPr>
                      </m:sSubPr>
                      <m:e>
                        <m:d>
                          <m:dPr>
                            <m:begChr m:val="⟨"/>
                            <m:endChr m:val="⟩"/>
                            <m:ctrlPr>
                              <a:rPr lang="fr-CH" i="1" smtClean="0">
                                <a:latin typeface="Cambria Math" panose="02040503050406030204" pitchFamily="18" charset="0"/>
                                <a:ea typeface="Cambria Math" panose="02040503050406030204" pitchFamily="18" charset="0"/>
                              </a:rPr>
                            </m:ctrlPr>
                          </m:dPr>
                          <m:e>
                            <m:r>
                              <a:rPr lang="fr-CH" b="1" i="1" smtClean="0">
                                <a:latin typeface="Cambria Math" panose="02040503050406030204" pitchFamily="18" charset="0"/>
                                <a:ea typeface="Cambria Math" panose="02040503050406030204" pitchFamily="18" charset="0"/>
                              </a:rPr>
                              <m:t>𝑬</m:t>
                            </m:r>
                            <m:r>
                              <a:rPr lang="fr-CH" b="0" i="1" smtClean="0">
                                <a:latin typeface="Cambria Math" panose="02040503050406030204" pitchFamily="18" charset="0"/>
                                <a:ea typeface="Cambria Math" panose="02040503050406030204" pitchFamily="18" charset="0"/>
                              </a:rPr>
                              <m:t>∙</m:t>
                            </m:r>
                            <m:r>
                              <a:rPr lang="fr-CH" b="1" i="1" smtClean="0">
                                <a:latin typeface="Cambria Math" panose="02040503050406030204" pitchFamily="18" charset="0"/>
                                <a:ea typeface="Cambria Math" panose="02040503050406030204" pitchFamily="18" charset="0"/>
                              </a:rPr>
                              <m:t>𝒋</m:t>
                            </m:r>
                          </m:e>
                        </m:d>
                      </m:e>
                      <m:sub>
                        <m:r>
                          <a:rPr lang="fr-CH" b="0" i="1" smtClean="0">
                            <a:latin typeface="Cambria Math" panose="02040503050406030204" pitchFamily="18" charset="0"/>
                            <a:ea typeface="Cambria Math" panose="02040503050406030204" pitchFamily="18" charset="0"/>
                          </a:rPr>
                          <m:t>𝑇</m:t>
                        </m:r>
                      </m:sub>
                    </m:sSub>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𝜎</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num>
                      <m:den>
                        <m:r>
                          <a:rPr lang="fr-CH" i="1">
                            <a:latin typeface="Cambria Math" panose="02040503050406030204" pitchFamily="18" charset="0"/>
                            <a:ea typeface="Cambria Math" panose="02040503050406030204" pitchFamily="18" charset="0"/>
                          </a:rPr>
                          <m:t>2</m:t>
                        </m:r>
                      </m:den>
                    </m:f>
                  </m:oMath>
                </a14:m>
                <a:r>
                  <a:rPr lang="fr-CH" b="1" i="1" dirty="0">
                    <a:latin typeface="Arial" panose="020B0604020202020204" pitchFamily="34" charset="0"/>
                    <a:cs typeface="Arial" panose="020B0604020202020204" pitchFamily="34" charset="0"/>
                  </a:rPr>
                  <a:t> </a:t>
                </a:r>
                <a:r>
                  <a:rPr lang="fr-CH" dirty="0">
                    <a:latin typeface="Arial" panose="020B0604020202020204" pitchFamily="34" charset="0"/>
                    <a:cs typeface="Arial" panose="020B0604020202020204" pitchFamily="34" charset="0"/>
                  </a:rPr>
                  <a:t>. Selon Drude: </a:t>
                </a:r>
                <a14:m>
                  <m:oMath xmlns:m="http://schemas.openxmlformats.org/officeDocument/2006/math">
                    <m:r>
                      <a:rPr lang="fr-CH" i="1">
                        <a:latin typeface="Cambria Math" panose="02040503050406030204" pitchFamily="18" charset="0"/>
                        <a:ea typeface="Cambria Math" panose="02040503050406030204" pitchFamily="18" charset="0"/>
                      </a:rPr>
                      <m:t>𝜎</m:t>
                    </m:r>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𝜎</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 </m:t>
                            </m:r>
                          </m:sup>
                        </m:sSubSup>
                      </m:num>
                      <m:den>
                        <m:r>
                          <a:rPr lang="fr-CH" i="1">
                            <a:latin typeface="Cambria Math" panose="02040503050406030204" pitchFamily="18" charset="0"/>
                            <a:ea typeface="Cambria Math" panose="02040503050406030204" pitchFamily="18" charset="0"/>
                          </a:rPr>
                          <m:t>1−</m:t>
                        </m:r>
                        <m:r>
                          <a:rPr lang="fr-CH" i="1">
                            <a:latin typeface="Cambria Math" panose="02040503050406030204" pitchFamily="18" charset="0"/>
                            <a:ea typeface="Cambria Math" panose="02040503050406030204" pitchFamily="18" charset="0"/>
                          </a:rPr>
                          <m:t>𝑖</m:t>
                        </m:r>
                        <m:r>
                          <a:rPr lang="fr-CH" i="1">
                            <a:latin typeface="Cambria Math" panose="02040503050406030204" pitchFamily="18" charset="0"/>
                            <a:ea typeface="Cambria Math" panose="02040503050406030204" pitchFamily="18" charset="0"/>
                          </a:rPr>
                          <m:t>𝜏𝜔</m:t>
                        </m:r>
                      </m:den>
                    </m:f>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𝜎</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 </m:t>
                            </m:r>
                          </m:sup>
                        </m:sSubSup>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1</m:t>
                        </m:r>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m:t>
                        </m:r>
                        <m:r>
                          <a:rPr lang="fr-CH" i="1">
                            <a:latin typeface="Cambria Math" panose="02040503050406030204" pitchFamily="18" charset="0"/>
                            <a:ea typeface="Cambria Math" panose="02040503050406030204" pitchFamily="18" charset="0"/>
                          </a:rPr>
                          <m:t>𝜏𝜔</m:t>
                        </m:r>
                        <m:r>
                          <a:rPr lang="fr-CH" b="0" i="1" smtClean="0">
                            <a:latin typeface="Cambria Math" panose="02040503050406030204" pitchFamily="18" charset="0"/>
                            <a:ea typeface="Cambria Math" panose="02040503050406030204" pitchFamily="18" charset="0"/>
                          </a:rPr>
                          <m:t>)</m:t>
                        </m:r>
                      </m:num>
                      <m:den>
                        <m:r>
                          <a:rPr lang="fr-CH" i="1">
                            <a:latin typeface="Cambria Math" panose="02040503050406030204" pitchFamily="18" charset="0"/>
                            <a:ea typeface="Cambria Math" panose="02040503050406030204" pitchFamily="18" charset="0"/>
                          </a:rPr>
                          <m:t>1+</m:t>
                        </m:r>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𝜏𝜔</m:t>
                                </m:r>
                              </m:e>
                            </m:d>
                          </m:e>
                          <m:sup>
                            <m:r>
                              <a:rPr lang="fr-CH" i="1">
                                <a:latin typeface="Cambria Math" panose="02040503050406030204" pitchFamily="18" charset="0"/>
                                <a:ea typeface="Cambria Math" panose="02040503050406030204" pitchFamily="18" charset="0"/>
                              </a:rPr>
                              <m:t>2</m:t>
                            </m:r>
                          </m:sup>
                        </m:sSup>
                      </m:den>
                    </m:f>
                  </m:oMath>
                </a14:m>
                <a:r>
                  <a:rPr lang="fr-CH" dirty="0">
                    <a:latin typeface="Arial" panose="020B0604020202020204" pitchFamily="34" charset="0"/>
                    <a:cs typeface="Arial" panose="020B0604020202020204" pitchFamily="34" charset="0"/>
                  </a:rPr>
                  <a:t> .</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La partie imaginaire de </a:t>
                </a:r>
                <a:r>
                  <a:rPr lang="fr-CH" dirty="0">
                    <a:latin typeface="Symbol" pitchFamily="2" charset="2"/>
                    <a:cs typeface="Arial" panose="020B0604020202020204" pitchFamily="34" charset="0"/>
                  </a:rPr>
                  <a:t>s</a:t>
                </a:r>
                <a:r>
                  <a:rPr lang="fr-CH" dirty="0">
                    <a:latin typeface="Arial" panose="020B0604020202020204" pitchFamily="34" charset="0"/>
                    <a:cs typeface="Arial" panose="020B0604020202020204" pitchFamily="34" charset="0"/>
                  </a:rPr>
                  <a:t> ne produit pas de perte, il ne reste que la partie réelle: </a:t>
                </a:r>
                <a14:m>
                  <m:oMath xmlns:m="http://schemas.openxmlformats.org/officeDocument/2006/math">
                    <m:r>
                      <m:rPr>
                        <m:sty m:val="p"/>
                      </m:rPr>
                      <a:rPr lang="fr-CH">
                        <a:latin typeface="Cambria Math" panose="02040503050406030204" pitchFamily="18" charset="0"/>
                        <a:ea typeface="Cambria Math" panose="02040503050406030204" pitchFamily="18" charset="0"/>
                      </a:rPr>
                      <m:t>P</m:t>
                    </m:r>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num>
                      <m:den>
                        <m:r>
                          <a:rPr lang="fr-CH" i="1">
                            <a:latin typeface="Cambria Math" panose="02040503050406030204" pitchFamily="18" charset="0"/>
                            <a:ea typeface="Cambria Math" panose="02040503050406030204" pitchFamily="18" charset="0"/>
                          </a:rPr>
                          <m:t>2</m:t>
                        </m:r>
                      </m:den>
                    </m:f>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𝜎</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 </m:t>
                            </m:r>
                          </m:sup>
                        </m:sSubSup>
                      </m:num>
                      <m:den>
                        <m:r>
                          <a:rPr lang="fr-CH" i="1">
                            <a:latin typeface="Cambria Math" panose="02040503050406030204" pitchFamily="18" charset="0"/>
                            <a:ea typeface="Cambria Math" panose="02040503050406030204" pitchFamily="18" charset="0"/>
                          </a:rPr>
                          <m:t>1</m:t>
                        </m:r>
                        <m:r>
                          <a:rPr lang="fr-CH" b="0" i="1" smtClean="0">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𝜏𝜔</m:t>
                                </m:r>
                              </m:e>
                            </m:d>
                          </m:e>
                          <m:sup>
                            <m:r>
                              <a:rPr lang="fr-CH" i="1">
                                <a:latin typeface="Cambria Math" panose="02040503050406030204" pitchFamily="18" charset="0"/>
                                <a:ea typeface="Cambria Math" panose="02040503050406030204" pitchFamily="18" charset="0"/>
                              </a:rPr>
                              <m:t>2</m:t>
                            </m:r>
                          </m:sup>
                        </m:sSup>
                      </m:den>
                    </m:f>
                    <m:r>
                      <a:rPr lang="fr-CH" i="1">
                        <a:latin typeface="Cambria Math" panose="02040503050406030204" pitchFamily="18" charset="0"/>
                        <a:ea typeface="Cambria Math" panose="02040503050406030204" pitchFamily="18" charset="0"/>
                      </a:rPr>
                      <m:t>≈</m:t>
                    </m:r>
                  </m:oMath>
                </a14:m>
                <a:r>
                  <a:rPr lang="fr-CH" dirty="0">
                    <a:ea typeface="Cambria Math" panose="02040503050406030204" pitchFamily="18" charset="0"/>
                  </a:rPr>
                  <a:t>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num>
                      <m:den>
                        <m:r>
                          <a:rPr lang="fr-CH" i="1">
                            <a:latin typeface="Cambria Math" panose="02040503050406030204" pitchFamily="18" charset="0"/>
                            <a:ea typeface="Cambria Math" panose="02040503050406030204" pitchFamily="18" charset="0"/>
                          </a:rPr>
                          <m:t>2</m:t>
                        </m:r>
                      </m:den>
                    </m:f>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𝜎</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 </m:t>
                            </m:r>
                          </m:sup>
                        </m:sSubSup>
                      </m:num>
                      <m:den>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𝜏𝜔</m:t>
                                </m:r>
                              </m:e>
                            </m:d>
                          </m:e>
                          <m:sup>
                            <m:r>
                              <a:rPr lang="fr-CH" i="1">
                                <a:latin typeface="Cambria Math" panose="02040503050406030204" pitchFamily="18" charset="0"/>
                                <a:ea typeface="Cambria Math" panose="02040503050406030204" pitchFamily="18" charset="0"/>
                              </a:rPr>
                              <m:t>2</m:t>
                            </m:r>
                          </m:sup>
                        </m:sSup>
                      </m:den>
                    </m:f>
                  </m:oMath>
                </a14:m>
                <a:r>
                  <a:rPr lang="fr-CH" dirty="0">
                    <a:latin typeface="Arial" panose="020B0604020202020204" pitchFamily="34" charset="0"/>
                    <a:cs typeface="Arial" panose="020B0604020202020204" pitchFamily="34" charset="0"/>
                  </a:rPr>
                  <a:t> </a:t>
                </a:r>
              </a:p>
              <a:p>
                <a:pPr>
                  <a:lnSpc>
                    <a:spcPct val="120000"/>
                  </a:lnSpc>
                </a:pPr>
                <a:r>
                  <a:rPr lang="fr-CH" dirty="0">
                    <a:latin typeface="Arial" panose="020B0604020202020204" pitchFamily="34" charset="0"/>
                    <a:cs typeface="Arial" panose="020B0604020202020204" pitchFamily="34" charset="0"/>
                  </a:rPr>
                  <a:t>     (dans les métaux, </a:t>
                </a:r>
                <a:r>
                  <a:rPr lang="fr-CH" dirty="0" err="1">
                    <a:latin typeface="Symbol" pitchFamily="2" charset="2"/>
                    <a:cs typeface="Arial" panose="020B0604020202020204" pitchFamily="34" charset="0"/>
                  </a:rPr>
                  <a:t>tw</a:t>
                </a:r>
                <a:r>
                  <a:rPr lang="fr-CH" dirty="0">
                    <a:latin typeface="Arial" panose="020B0604020202020204" pitchFamily="34" charset="0"/>
                    <a:cs typeface="Arial" panose="020B0604020202020204" pitchFamily="34" charset="0"/>
                  </a:rPr>
                  <a:t> &gt;&gt;1). </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La dissipation est plus petite que dans les basses fréquences, par le facteur (</a:t>
                </a:r>
                <a:r>
                  <a:rPr lang="fr-CH" dirty="0" err="1">
                    <a:latin typeface="Symbol" pitchFamily="2" charset="2"/>
                    <a:cs typeface="Arial" panose="020B0604020202020204" pitchFamily="34" charset="0"/>
                  </a:rPr>
                  <a:t>tw</a:t>
                </a:r>
                <a:r>
                  <a:rPr lang="fr-CH" dirty="0">
                    <a:latin typeface="Arial" panose="020B0604020202020204" pitchFamily="34" charset="0"/>
                    <a:cs typeface="Arial" panose="020B0604020202020204" pitchFamily="34" charset="0"/>
                  </a:rPr>
                  <a:t>)</a:t>
                </a:r>
                <a:r>
                  <a:rPr lang="fr-CH" baseline="30000" dirty="0">
                    <a:latin typeface="Arial" panose="020B0604020202020204" pitchFamily="34" charset="0"/>
                    <a:cs typeface="Arial" panose="020B0604020202020204" pitchFamily="34" charset="0"/>
                  </a:rPr>
                  <a:t>2</a:t>
                </a:r>
                <a:r>
                  <a:rPr lang="fr-CH" dirty="0">
                    <a:latin typeface="Arial" panose="020B0604020202020204" pitchFamily="34" charset="0"/>
                    <a:cs typeface="Arial" panose="020B0604020202020204" pitchFamily="34" charset="0"/>
                  </a:rPr>
                  <a:t> = 300 - 30000.</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Conclusion: la plupart de l’énergie de l’onde n’est pas absorbée, mais réfléchie!</a:t>
                </a:r>
              </a:p>
            </p:txBody>
          </p:sp>
        </mc:Choice>
        <mc:Fallback xmlns="">
          <p:sp>
            <p:nvSpPr>
              <p:cNvPr id="7187" name="Text Box 18"/>
              <p:cNvSpPr txBox="1">
                <a:spLocks noRot="1" noChangeAspect="1" noMove="1" noResize="1" noEditPoints="1" noAdjustHandles="1" noChangeArrowheads="1" noChangeShapeType="1" noTextEdit="1"/>
              </p:cNvSpPr>
              <p:nvPr/>
            </p:nvSpPr>
            <p:spPr bwMode="auto">
              <a:xfrm>
                <a:off x="0" y="674985"/>
                <a:ext cx="12192000" cy="2511521"/>
              </a:xfrm>
              <a:prstGeom prst="rect">
                <a:avLst/>
              </a:prstGeom>
              <a:blipFill>
                <a:blip r:embed="rId2"/>
                <a:stretch>
                  <a:fillRect l="-312" t="-1005" b="-1005"/>
                </a:stretch>
              </a:blipFill>
              <a:ln w="9525">
                <a:noFill/>
                <a:miter lim="800000"/>
                <a:headEnd/>
                <a:tailEnd/>
              </a:ln>
            </p:spPr>
            <p:txBody>
              <a:bodyPr/>
              <a:lstStyle/>
              <a:p>
                <a:r>
                  <a:rPr lang="en-US">
                    <a:noFill/>
                  </a:rPr>
                  <a:t> </a:t>
                </a:r>
              </a:p>
            </p:txBody>
          </p:sp>
        </mc:Fallback>
      </mc:AlternateContent>
      <p:sp>
        <p:nvSpPr>
          <p:cNvPr id="2" name="Rectangle 170">
            <a:extLst>
              <a:ext uri="{FF2B5EF4-FFF2-40B4-BE49-F238E27FC236}">
                <a16:creationId xmlns:a16="http://schemas.microsoft.com/office/drawing/2014/main" id="{B47A8CD4-1A1B-D14F-9234-29E93D02DF21}"/>
              </a:ext>
            </a:extLst>
          </p:cNvPr>
          <p:cNvSpPr>
            <a:spLocks noChangeArrowheads="1"/>
          </p:cNvSpPr>
          <p:nvPr/>
        </p:nvSpPr>
        <p:spPr bwMode="auto">
          <a:xfrm>
            <a:off x="152400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grpSp>
        <p:nvGrpSpPr>
          <p:cNvPr id="16" name="Group 15">
            <a:extLst>
              <a:ext uri="{FF2B5EF4-FFF2-40B4-BE49-F238E27FC236}">
                <a16:creationId xmlns:a16="http://schemas.microsoft.com/office/drawing/2014/main" id="{CB63ADF0-2248-8B48-B7B5-BCB33E15FBF7}"/>
              </a:ext>
            </a:extLst>
          </p:cNvPr>
          <p:cNvGrpSpPr/>
          <p:nvPr/>
        </p:nvGrpSpPr>
        <p:grpSpPr>
          <a:xfrm>
            <a:off x="2667000" y="3086299"/>
            <a:ext cx="9525000" cy="3771702"/>
            <a:chOff x="2667000" y="3086299"/>
            <a:chExt cx="9525000" cy="3771702"/>
          </a:xfrm>
        </p:grpSpPr>
        <p:grpSp>
          <p:nvGrpSpPr>
            <p:cNvPr id="4" name="Group 3">
              <a:extLst>
                <a:ext uri="{FF2B5EF4-FFF2-40B4-BE49-F238E27FC236}">
                  <a16:creationId xmlns:a16="http://schemas.microsoft.com/office/drawing/2014/main" id="{395119E4-0860-8447-8261-2E6B7ADD11D1}"/>
                </a:ext>
              </a:extLst>
            </p:cNvPr>
            <p:cNvGrpSpPr/>
            <p:nvPr/>
          </p:nvGrpSpPr>
          <p:grpSpPr>
            <a:xfrm>
              <a:off x="2667000" y="3086299"/>
              <a:ext cx="9525000" cy="3771702"/>
              <a:chOff x="2667000" y="3086299"/>
              <a:chExt cx="9525000" cy="3771702"/>
            </a:xfrm>
          </p:grpSpPr>
          <p:pic>
            <p:nvPicPr>
              <p:cNvPr id="36865" name="Picture 1" descr="page17image8006816">
                <a:extLst>
                  <a:ext uri="{FF2B5EF4-FFF2-40B4-BE49-F238E27FC236}">
                    <a16:creationId xmlns:a16="http://schemas.microsoft.com/office/drawing/2014/main" id="{BE5CB1B4-1C86-D54E-BDBB-73454602A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086299"/>
                <a:ext cx="6248400" cy="37717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A29951-9669-0F48-8CAC-DDE9BCB17C40}"/>
                  </a:ext>
                </a:extLst>
              </p:cNvPr>
              <p:cNvSpPr txBox="1"/>
              <p:nvPr/>
            </p:nvSpPr>
            <p:spPr>
              <a:xfrm>
                <a:off x="2667000" y="4724400"/>
                <a:ext cx="2590799" cy="646331"/>
              </a:xfrm>
              <a:prstGeom prst="rect">
                <a:avLst/>
              </a:prstGeom>
              <a:noFill/>
            </p:spPr>
            <p:txBody>
              <a:bodyPr wrap="square" rtlCol="0">
                <a:spAutoFit/>
              </a:bodyPr>
              <a:lstStyle/>
              <a:p>
                <a:r>
                  <a:rPr lang="fr-CH">
                    <a:solidFill>
                      <a:srgbClr val="FF0000"/>
                    </a:solidFill>
                  </a:rPr>
                  <a:t>Absorption (résonances dans l'UV)</a:t>
                </a:r>
              </a:p>
            </p:txBody>
          </p:sp>
        </p:grpSp>
        <p:cxnSp>
          <p:nvCxnSpPr>
            <p:cNvPr id="6" name="Straight Arrow Connector 5">
              <a:extLst>
                <a:ext uri="{FF2B5EF4-FFF2-40B4-BE49-F238E27FC236}">
                  <a16:creationId xmlns:a16="http://schemas.microsoft.com/office/drawing/2014/main" id="{27D82C6E-2462-FD48-B66C-F1BC62B1BD77}"/>
                </a:ext>
              </a:extLst>
            </p:cNvPr>
            <p:cNvCxnSpPr>
              <a:cxnSpLocks/>
              <a:endCxn id="3" idx="3"/>
            </p:cNvCxnSpPr>
            <p:nvPr/>
          </p:nvCxnSpPr>
          <p:spPr>
            <a:xfrm flipH="1">
              <a:off x="5257799" y="4914901"/>
              <a:ext cx="1905001" cy="132665"/>
            </a:xfrm>
            <a:prstGeom prst="straightConnector1">
              <a:avLst/>
            </a:prstGeom>
            <a:ln w="381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5974D14-E210-BD40-9611-7FDB10A57031}"/>
                </a:ext>
              </a:extLst>
            </p:cNvPr>
            <p:cNvCxnSpPr>
              <a:cxnSpLocks/>
              <a:endCxn id="3" idx="3"/>
            </p:cNvCxnSpPr>
            <p:nvPr/>
          </p:nvCxnSpPr>
          <p:spPr>
            <a:xfrm flipH="1">
              <a:off x="5257799" y="4302008"/>
              <a:ext cx="3276601" cy="745558"/>
            </a:xfrm>
            <a:prstGeom prst="straightConnector1">
              <a:avLst/>
            </a:prstGeom>
            <a:ln w="381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B9F3E4E3-69F0-9A45-8410-9E7B2B973331}"/>
              </a:ext>
            </a:extLst>
          </p:cNvPr>
          <p:cNvSpPr txBox="1"/>
          <p:nvPr/>
        </p:nvSpPr>
        <p:spPr>
          <a:xfrm>
            <a:off x="2055404" y="3321834"/>
            <a:ext cx="3698513" cy="369332"/>
          </a:xfrm>
          <a:prstGeom prst="rect">
            <a:avLst/>
          </a:prstGeom>
          <a:noFill/>
        </p:spPr>
        <p:txBody>
          <a:bodyPr wrap="none" rtlCol="0">
            <a:spAutoFit/>
          </a:bodyPr>
          <a:lstStyle/>
          <a:p>
            <a:r>
              <a:rPr lang="fr-CH"/>
              <a:t>Réflectivité des métaux (UV-NIR): </a:t>
            </a:r>
          </a:p>
        </p:txBody>
      </p:sp>
    </p:spTree>
    <p:extLst>
      <p:ext uri="{BB962C8B-B14F-4D97-AF65-F5344CB8AC3E}">
        <p14:creationId xmlns:p14="http://schemas.microsoft.com/office/powerpoint/2010/main" val="726741057"/>
      </p:ext>
    </p:extLst>
  </p:cSld>
  <p:clrMapOvr>
    <a:masterClrMapping/>
  </p:clrMapOvr>
  <mc:AlternateContent xmlns:mc="http://schemas.openxmlformats.org/markup-compatibility/2006" xmlns:p14="http://schemas.microsoft.com/office/powerpoint/2010/main">
    <mc:Choice Requires="p14">
      <p:transition spd="slow" p14:dur="2000" advTm="144247"/>
    </mc:Choice>
    <mc:Fallback xmlns="">
      <p:transition spd="slow" advTm="14424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25"/>
          <p:cNvPicPr>
            <a:picLocks noChangeAspect="1" noChangeArrowheads="1"/>
          </p:cNvPicPr>
          <p:nvPr/>
        </p:nvPicPr>
        <p:blipFill>
          <a:blip r:embed="rId2" cstate="print"/>
          <a:srcRect l="2917" t="1618" r="821" b="2900"/>
          <a:stretch>
            <a:fillRect/>
          </a:stretch>
        </p:blipFill>
        <p:spPr bwMode="auto">
          <a:xfrm>
            <a:off x="76200" y="1981200"/>
            <a:ext cx="5029200" cy="4495800"/>
          </a:xfrm>
          <a:prstGeom prst="rect">
            <a:avLst/>
          </a:prstGeom>
          <a:noFill/>
          <a:ln w="9525">
            <a:noFill/>
            <a:miter lim="800000"/>
            <a:headEnd/>
            <a:tailEnd/>
          </a:ln>
        </p:spPr>
      </p:pic>
      <p:sp>
        <p:nvSpPr>
          <p:cNvPr id="12290" name="Text Box 5"/>
          <p:cNvSpPr txBox="1">
            <a:spLocks noChangeArrowheads="1"/>
          </p:cNvSpPr>
          <p:nvPr/>
        </p:nvSpPr>
        <p:spPr bwMode="auto">
          <a:xfrm>
            <a:off x="0" y="1"/>
            <a:ext cx="12192000" cy="1200329"/>
          </a:xfrm>
          <a:prstGeom prst="rect">
            <a:avLst/>
          </a:prstGeom>
          <a:noFill/>
          <a:ln w="9525">
            <a:noFill/>
            <a:miter lim="800000"/>
            <a:headEnd/>
            <a:tailEnd/>
          </a:ln>
        </p:spPr>
        <p:txBody>
          <a:bodyPr wrap="square">
            <a:spAutoFit/>
          </a:bodyPr>
          <a:lstStyle/>
          <a:p>
            <a:r>
              <a:rPr lang="fr-CH" sz="3600" dirty="0"/>
              <a:t>(2) La diffusion: pourquoi le ciel est-il bleu et les nuages blancs?</a:t>
            </a:r>
          </a:p>
        </p:txBody>
      </p:sp>
      <p:pic>
        <p:nvPicPr>
          <p:cNvPr id="12291" name="Picture 9" descr="The_Coorong_South_Australia"/>
          <p:cNvPicPr>
            <a:picLocks noChangeAspect="1" noChangeArrowheads="1"/>
          </p:cNvPicPr>
          <p:nvPr/>
        </p:nvPicPr>
        <p:blipFill>
          <a:blip r:embed="rId3" cstate="print"/>
          <a:srcRect/>
          <a:stretch>
            <a:fillRect/>
          </a:stretch>
        </p:blipFill>
        <p:spPr bwMode="auto">
          <a:xfrm>
            <a:off x="7145834" y="762000"/>
            <a:ext cx="3979366" cy="2667000"/>
          </a:xfrm>
          <a:prstGeom prst="rect">
            <a:avLst/>
          </a:prstGeom>
          <a:noFill/>
          <a:ln w="9525">
            <a:noFill/>
            <a:miter lim="800000"/>
            <a:headEnd/>
            <a:tailEnd/>
          </a:ln>
        </p:spPr>
      </p:pic>
      <p:pic>
        <p:nvPicPr>
          <p:cNvPr id="12292" name="Picture 19" descr="60cloud"/>
          <p:cNvPicPr>
            <a:picLocks noChangeAspect="1" noChangeArrowheads="1"/>
          </p:cNvPicPr>
          <p:nvPr/>
        </p:nvPicPr>
        <p:blipFill>
          <a:blip r:embed="rId4" cstate="print"/>
          <a:srcRect/>
          <a:stretch>
            <a:fillRect/>
          </a:stretch>
        </p:blipFill>
        <p:spPr bwMode="auto">
          <a:xfrm>
            <a:off x="7441493" y="3962400"/>
            <a:ext cx="3683707" cy="2438400"/>
          </a:xfrm>
          <a:prstGeom prst="rect">
            <a:avLst/>
          </a:prstGeom>
          <a:noFill/>
          <a:ln w="9525">
            <a:noFill/>
            <a:miter lim="800000"/>
            <a:headEnd/>
            <a:tailEnd/>
          </a:ln>
        </p:spPr>
      </p:pic>
      <p:sp>
        <p:nvSpPr>
          <p:cNvPr id="12293" name="Text Box 20"/>
          <p:cNvSpPr txBox="1">
            <a:spLocks noChangeArrowheads="1"/>
          </p:cNvSpPr>
          <p:nvPr/>
        </p:nvSpPr>
        <p:spPr bwMode="auto">
          <a:xfrm>
            <a:off x="76200" y="6396336"/>
            <a:ext cx="5867400" cy="461665"/>
          </a:xfrm>
          <a:prstGeom prst="rect">
            <a:avLst/>
          </a:prstGeom>
          <a:noFill/>
          <a:ln w="9525">
            <a:noFill/>
            <a:miter lim="800000"/>
            <a:headEnd/>
            <a:tailEnd/>
          </a:ln>
        </p:spPr>
        <p:txBody>
          <a:bodyPr wrap="square">
            <a:spAutoFit/>
          </a:bodyPr>
          <a:lstStyle/>
          <a:p>
            <a:r>
              <a:rPr lang="fr-CH" sz="2400"/>
              <a:t>Ciel: bleu, moins saturé vers le soleil</a:t>
            </a:r>
          </a:p>
        </p:txBody>
      </p:sp>
      <p:sp>
        <p:nvSpPr>
          <p:cNvPr id="12294" name="Text Box 21"/>
          <p:cNvSpPr txBox="1">
            <a:spLocks noChangeArrowheads="1"/>
          </p:cNvSpPr>
          <p:nvPr/>
        </p:nvSpPr>
        <p:spPr bwMode="auto">
          <a:xfrm>
            <a:off x="6985001" y="3429001"/>
            <a:ext cx="4140199" cy="461665"/>
          </a:xfrm>
          <a:prstGeom prst="rect">
            <a:avLst/>
          </a:prstGeom>
          <a:noFill/>
          <a:ln w="9525">
            <a:noFill/>
            <a:miter lim="800000"/>
            <a:headEnd/>
            <a:tailEnd/>
          </a:ln>
        </p:spPr>
        <p:txBody>
          <a:bodyPr wrap="square">
            <a:spAutoFit/>
          </a:bodyPr>
          <a:lstStyle/>
          <a:p>
            <a:r>
              <a:rPr lang="fr-CH" sz="2400"/>
              <a:t>Coucher du soleil: rouge</a:t>
            </a:r>
          </a:p>
        </p:txBody>
      </p:sp>
      <p:sp>
        <p:nvSpPr>
          <p:cNvPr id="12295" name="Text Box 22"/>
          <p:cNvSpPr txBox="1">
            <a:spLocks noChangeArrowheads="1"/>
          </p:cNvSpPr>
          <p:nvPr/>
        </p:nvSpPr>
        <p:spPr bwMode="auto">
          <a:xfrm>
            <a:off x="8077199" y="6396336"/>
            <a:ext cx="3048000" cy="461665"/>
          </a:xfrm>
          <a:prstGeom prst="rect">
            <a:avLst/>
          </a:prstGeom>
          <a:noFill/>
          <a:ln w="9525">
            <a:noFill/>
            <a:miter lim="800000"/>
            <a:headEnd/>
            <a:tailEnd/>
          </a:ln>
        </p:spPr>
        <p:txBody>
          <a:bodyPr wrap="square">
            <a:spAutoFit/>
          </a:bodyPr>
          <a:lstStyle/>
          <a:p>
            <a:r>
              <a:rPr lang="fr-CH" sz="2400"/>
              <a:t>Nuages: blancs / gris</a:t>
            </a:r>
          </a:p>
        </p:txBody>
      </p:sp>
      <p:pic>
        <p:nvPicPr>
          <p:cNvPr id="12296" name="Picture 24" descr="redsundark"/>
          <p:cNvPicPr>
            <a:picLocks noChangeAspect="1" noChangeArrowheads="1"/>
          </p:cNvPicPr>
          <p:nvPr/>
        </p:nvPicPr>
        <p:blipFill>
          <a:blip r:embed="rId5" cstate="print"/>
          <a:srcRect/>
          <a:stretch>
            <a:fillRect/>
          </a:stretch>
        </p:blipFill>
        <p:spPr bwMode="auto">
          <a:xfrm>
            <a:off x="5141369" y="762000"/>
            <a:ext cx="1945233" cy="16757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46308"/>
    </mc:Choice>
    <mc:Fallback xmlns="">
      <p:transition spd="slow" advTm="4630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701E62F-35F6-2040-A68D-0ECAAFB3CE5A}"/>
              </a:ext>
            </a:extLst>
          </p:cNvPr>
          <p:cNvGrpSpPr/>
          <p:nvPr/>
        </p:nvGrpSpPr>
        <p:grpSpPr>
          <a:xfrm>
            <a:off x="7725502" y="838200"/>
            <a:ext cx="4458432" cy="2245583"/>
            <a:chOff x="2532041" y="3997633"/>
            <a:chExt cx="4458432" cy="2245583"/>
          </a:xfrm>
        </p:grpSpPr>
        <p:grpSp>
          <p:nvGrpSpPr>
            <p:cNvPr id="9" name="Group 8">
              <a:extLst>
                <a:ext uri="{FF2B5EF4-FFF2-40B4-BE49-F238E27FC236}">
                  <a16:creationId xmlns:a16="http://schemas.microsoft.com/office/drawing/2014/main" id="{CCF6172D-D517-E54E-A020-D2DE8557F451}"/>
                </a:ext>
              </a:extLst>
            </p:cNvPr>
            <p:cNvGrpSpPr/>
            <p:nvPr/>
          </p:nvGrpSpPr>
          <p:grpSpPr>
            <a:xfrm>
              <a:off x="2737094" y="4297049"/>
              <a:ext cx="3324122" cy="1946167"/>
              <a:chOff x="2737094" y="4297049"/>
              <a:chExt cx="3324122" cy="1946167"/>
            </a:xfrm>
          </p:grpSpPr>
          <p:grpSp>
            <p:nvGrpSpPr>
              <p:cNvPr id="7" name="Group 6">
                <a:extLst>
                  <a:ext uri="{FF2B5EF4-FFF2-40B4-BE49-F238E27FC236}">
                    <a16:creationId xmlns:a16="http://schemas.microsoft.com/office/drawing/2014/main" id="{51974F9D-5D95-7F49-9FAC-FE3A0E392194}"/>
                  </a:ext>
                </a:extLst>
              </p:cNvPr>
              <p:cNvGrpSpPr/>
              <p:nvPr/>
            </p:nvGrpSpPr>
            <p:grpSpPr>
              <a:xfrm>
                <a:off x="2737094" y="4414000"/>
                <a:ext cx="3324122" cy="1829216"/>
                <a:chOff x="2737094" y="4414000"/>
                <a:chExt cx="3324122" cy="1829216"/>
              </a:xfrm>
            </p:grpSpPr>
            <p:pic>
              <p:nvPicPr>
                <p:cNvPr id="33" name="Picture 1" descr="page10image5925792">
                  <a:extLst>
                    <a:ext uri="{FF2B5EF4-FFF2-40B4-BE49-F238E27FC236}">
                      <a16:creationId xmlns:a16="http://schemas.microsoft.com/office/drawing/2014/main" id="{0BD4A187-33CC-884E-8FD0-E6AA80BB6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016" y="4604146"/>
                  <a:ext cx="2362200" cy="151663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9BB21D28-E184-094D-BEEB-1A464EB2D76D}"/>
                    </a:ext>
                  </a:extLst>
                </p:cNvPr>
                <p:cNvCxnSpPr>
                  <a:cxnSpLocks/>
                </p:cNvCxnSpPr>
                <p:nvPr/>
              </p:nvCxnSpPr>
              <p:spPr>
                <a:xfrm>
                  <a:off x="4876800" y="4470912"/>
                  <a:ext cx="0" cy="1772304"/>
                </a:xfrm>
                <a:prstGeom prst="straightConnector1">
                  <a:avLst/>
                </a:prstGeom>
                <a:ln w="2540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9AD09A0-B7BC-634C-9721-A6DB361B4B94}"/>
                    </a:ext>
                  </a:extLst>
                </p:cNvPr>
                <p:cNvCxnSpPr>
                  <a:cxnSpLocks/>
                </p:cNvCxnSpPr>
                <p:nvPr/>
              </p:nvCxnSpPr>
              <p:spPr>
                <a:xfrm>
                  <a:off x="2737094" y="4414000"/>
                  <a:ext cx="0" cy="1772304"/>
                </a:xfrm>
                <a:prstGeom prst="straightConnector1">
                  <a:avLst/>
                </a:prstGeom>
                <a:ln w="25400">
                  <a:solidFill>
                    <a:srgbClr val="FFC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F3DC928-0469-2E4C-A6C4-26AD4FB414FD}"/>
                    </a:ext>
                  </a:extLst>
                </p:cNvPr>
                <p:cNvCxnSpPr>
                  <a:cxnSpLocks/>
                </p:cNvCxnSpPr>
                <p:nvPr/>
              </p:nvCxnSpPr>
              <p:spPr>
                <a:xfrm>
                  <a:off x="2889494" y="4414000"/>
                  <a:ext cx="0" cy="1772304"/>
                </a:xfrm>
                <a:prstGeom prst="straightConnector1">
                  <a:avLst/>
                </a:prstGeom>
                <a:ln w="25400">
                  <a:solidFill>
                    <a:srgbClr val="FFC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19E312D-883A-DA4C-92C7-69F2DFA7774B}"/>
                    </a:ext>
                  </a:extLst>
                </p:cNvPr>
                <p:cNvCxnSpPr>
                  <a:cxnSpLocks/>
                </p:cNvCxnSpPr>
                <p:nvPr/>
              </p:nvCxnSpPr>
              <p:spPr>
                <a:xfrm>
                  <a:off x="3041894" y="4414000"/>
                  <a:ext cx="0" cy="1772304"/>
                </a:xfrm>
                <a:prstGeom prst="straightConnector1">
                  <a:avLst/>
                </a:prstGeom>
                <a:ln w="25400">
                  <a:solidFill>
                    <a:srgbClr val="FFC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ECFE7FA-A363-D749-984F-546BAB91FBE6}"/>
                    </a:ext>
                  </a:extLst>
                </p:cNvPr>
                <p:cNvCxnSpPr>
                  <a:cxnSpLocks/>
                </p:cNvCxnSpPr>
                <p:nvPr/>
              </p:nvCxnSpPr>
              <p:spPr>
                <a:xfrm>
                  <a:off x="3194294" y="4414000"/>
                  <a:ext cx="0" cy="1772304"/>
                </a:xfrm>
                <a:prstGeom prst="straightConnector1">
                  <a:avLst/>
                </a:prstGeom>
                <a:ln w="25400">
                  <a:solidFill>
                    <a:srgbClr val="FFC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F9BAC40-6386-F84B-B4F8-BDE48CB6AA91}"/>
                    </a:ext>
                  </a:extLst>
                </p:cNvPr>
                <p:cNvCxnSpPr>
                  <a:cxnSpLocks/>
                </p:cNvCxnSpPr>
                <p:nvPr/>
              </p:nvCxnSpPr>
              <p:spPr>
                <a:xfrm>
                  <a:off x="3346694" y="4414000"/>
                  <a:ext cx="0" cy="1772304"/>
                </a:xfrm>
                <a:prstGeom prst="straightConnector1">
                  <a:avLst/>
                </a:prstGeom>
                <a:ln w="25400">
                  <a:solidFill>
                    <a:srgbClr val="FFC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209DDD78-46F6-B94D-8A2D-39C37AD786EF}"/>
                  </a:ext>
                </a:extLst>
              </p:cNvPr>
              <p:cNvSpPr txBox="1"/>
              <p:nvPr/>
            </p:nvSpPr>
            <p:spPr>
              <a:xfrm>
                <a:off x="4876210" y="4297049"/>
                <a:ext cx="397866" cy="369332"/>
              </a:xfrm>
              <a:prstGeom prst="rect">
                <a:avLst/>
              </a:prstGeom>
              <a:noFill/>
            </p:spPr>
            <p:txBody>
              <a:bodyPr wrap="none" rtlCol="0">
                <a:spAutoFit/>
              </a:bodyPr>
              <a:lstStyle/>
              <a:p>
                <a:r>
                  <a:rPr lang="en-US" i="1" dirty="0">
                    <a:solidFill>
                      <a:srgbClr val="FF0000"/>
                    </a:solidFill>
                  </a:rPr>
                  <a:t>p</a:t>
                </a:r>
                <a:r>
                  <a:rPr lang="en-US" i="1" baseline="-25000" dirty="0">
                    <a:solidFill>
                      <a:srgbClr val="FF0000"/>
                    </a:solidFill>
                  </a:rPr>
                  <a:t>o</a:t>
                </a:r>
              </a:p>
            </p:txBody>
          </p:sp>
        </p:grpSp>
        <p:cxnSp>
          <p:nvCxnSpPr>
            <p:cNvPr id="11" name="Straight Arrow Connector 10">
              <a:extLst>
                <a:ext uri="{FF2B5EF4-FFF2-40B4-BE49-F238E27FC236}">
                  <a16:creationId xmlns:a16="http://schemas.microsoft.com/office/drawing/2014/main" id="{0119AFBE-3E8F-1440-9922-85136AC88779}"/>
                </a:ext>
              </a:extLst>
            </p:cNvPr>
            <p:cNvCxnSpPr/>
            <p:nvPr/>
          </p:nvCxnSpPr>
          <p:spPr>
            <a:xfrm flipV="1">
              <a:off x="4876210" y="5410200"/>
              <a:ext cx="1448390"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7AAE2ED-C627-6449-ABD1-563D5FA7CE80}"/>
                </a:ext>
              </a:extLst>
            </p:cNvPr>
            <p:cNvSpPr txBox="1"/>
            <p:nvPr/>
          </p:nvSpPr>
          <p:spPr>
            <a:xfrm>
              <a:off x="6005458" y="4930820"/>
              <a:ext cx="538930" cy="369332"/>
            </a:xfrm>
            <a:prstGeom prst="rect">
              <a:avLst/>
            </a:prstGeom>
            <a:noFill/>
          </p:spPr>
          <p:txBody>
            <a:bodyPr wrap="none" rtlCol="0">
              <a:spAutoFit/>
            </a:bodyPr>
            <a:lstStyle/>
            <a:p>
              <a:r>
                <a:rPr lang="en-US" i="1" dirty="0"/>
                <a:t>I</a:t>
              </a:r>
              <a:r>
                <a:rPr lang="en-US" i="1" baseline="-25000" dirty="0"/>
                <a:t>max</a:t>
              </a:r>
            </a:p>
          </p:txBody>
        </p:sp>
        <p:sp>
          <p:nvSpPr>
            <p:cNvPr id="38" name="TextBox 37">
              <a:extLst>
                <a:ext uri="{FF2B5EF4-FFF2-40B4-BE49-F238E27FC236}">
                  <a16:creationId xmlns:a16="http://schemas.microsoft.com/office/drawing/2014/main" id="{E88E10D1-4E27-E148-8262-0E14119481F4}"/>
                </a:ext>
              </a:extLst>
            </p:cNvPr>
            <p:cNvSpPr txBox="1"/>
            <p:nvPr/>
          </p:nvSpPr>
          <p:spPr>
            <a:xfrm>
              <a:off x="5805533" y="4628357"/>
              <a:ext cx="1184940" cy="369332"/>
            </a:xfrm>
            <a:prstGeom prst="rect">
              <a:avLst/>
            </a:prstGeom>
            <a:noFill/>
          </p:spPr>
          <p:txBody>
            <a:bodyPr wrap="none" rtlCol="0">
              <a:spAutoFit/>
            </a:bodyPr>
            <a:lstStyle/>
            <a:p>
              <a:r>
                <a:rPr lang="en-US" i="1" dirty="0"/>
                <a:t>Emission:</a:t>
              </a:r>
              <a:endParaRPr lang="en-US" i="1" baseline="-25000" dirty="0"/>
            </a:p>
          </p:txBody>
        </p:sp>
        <p:sp>
          <p:nvSpPr>
            <p:cNvPr id="39" name="TextBox 38">
              <a:extLst>
                <a:ext uri="{FF2B5EF4-FFF2-40B4-BE49-F238E27FC236}">
                  <a16:creationId xmlns:a16="http://schemas.microsoft.com/office/drawing/2014/main" id="{D1578D5A-CB4E-264D-A5D3-01297C2F937B}"/>
                </a:ext>
              </a:extLst>
            </p:cNvPr>
            <p:cNvSpPr txBox="1"/>
            <p:nvPr/>
          </p:nvSpPr>
          <p:spPr>
            <a:xfrm>
              <a:off x="2532041" y="3997633"/>
              <a:ext cx="1249060" cy="369332"/>
            </a:xfrm>
            <a:prstGeom prst="rect">
              <a:avLst/>
            </a:prstGeom>
            <a:noFill/>
          </p:spPr>
          <p:txBody>
            <a:bodyPr wrap="none" rtlCol="0">
              <a:spAutoFit/>
            </a:bodyPr>
            <a:lstStyle/>
            <a:p>
              <a:r>
                <a:rPr lang="en-US" i="1" dirty="0"/>
                <a:t>Excitation:</a:t>
              </a:r>
              <a:endParaRPr lang="en-US" i="1" baseline="-25000" dirty="0"/>
            </a:p>
          </p:txBody>
        </p:sp>
        <p:cxnSp>
          <p:nvCxnSpPr>
            <p:cNvPr id="40" name="Straight Arrow Connector 39">
              <a:extLst>
                <a:ext uri="{FF2B5EF4-FFF2-40B4-BE49-F238E27FC236}">
                  <a16:creationId xmlns:a16="http://schemas.microsoft.com/office/drawing/2014/main" id="{AAB2EB57-FAE0-E74A-82B4-9AE2E5A31704}"/>
                </a:ext>
              </a:extLst>
            </p:cNvPr>
            <p:cNvCxnSpPr>
              <a:cxnSpLocks/>
            </p:cNvCxnSpPr>
            <p:nvPr/>
          </p:nvCxnSpPr>
          <p:spPr>
            <a:xfrm>
              <a:off x="2737094" y="5271618"/>
              <a:ext cx="829803"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8196" name="Text Box 2"/>
          <p:cNvSpPr txBox="1">
            <a:spLocks noChangeArrowheads="1"/>
          </p:cNvSpPr>
          <p:nvPr/>
        </p:nvSpPr>
        <p:spPr bwMode="auto">
          <a:xfrm>
            <a:off x="17352" y="-33010"/>
            <a:ext cx="12192000" cy="646331"/>
          </a:xfrm>
          <a:prstGeom prst="rect">
            <a:avLst/>
          </a:prstGeom>
          <a:noFill/>
          <a:ln w="9525">
            <a:noFill/>
            <a:miter lim="800000"/>
            <a:headEnd/>
            <a:tailEnd/>
          </a:ln>
        </p:spPr>
        <p:txBody>
          <a:bodyPr wrap="square">
            <a:spAutoFit/>
          </a:bodyPr>
          <a:lstStyle/>
          <a:p>
            <a:pPr algn="ctr"/>
            <a:r>
              <a:rPr lang="fr-CH" sz="3600" dirty="0"/>
              <a:t>Diffusion: le modèle de Rayleigh (1) </a:t>
            </a:r>
          </a:p>
        </p:txBody>
      </p:sp>
      <p:grpSp>
        <p:nvGrpSpPr>
          <p:cNvPr id="8200" name="Group 40"/>
          <p:cNvGrpSpPr>
            <a:grpSpLocks/>
          </p:cNvGrpSpPr>
          <p:nvPr/>
        </p:nvGrpSpPr>
        <p:grpSpPr bwMode="auto">
          <a:xfrm>
            <a:off x="7725502" y="4120199"/>
            <a:ext cx="4439225" cy="2737801"/>
            <a:chOff x="0" y="1230"/>
            <a:chExt cx="2917" cy="1799"/>
          </a:xfrm>
        </p:grpSpPr>
        <p:pic>
          <p:nvPicPr>
            <p:cNvPr id="8207" name="Picture 36" descr="MCj04114380000[1]"/>
            <p:cNvPicPr>
              <a:picLocks noChangeAspect="1" noChangeArrowheads="1"/>
            </p:cNvPicPr>
            <p:nvPr/>
          </p:nvPicPr>
          <p:blipFill>
            <a:blip r:embed="rId3" cstate="print"/>
            <a:srcRect l="32930"/>
            <a:stretch>
              <a:fillRect/>
            </a:stretch>
          </p:blipFill>
          <p:spPr bwMode="auto">
            <a:xfrm>
              <a:off x="2356" y="2190"/>
              <a:ext cx="561" cy="839"/>
            </a:xfrm>
            <a:prstGeom prst="rect">
              <a:avLst/>
            </a:prstGeom>
            <a:noFill/>
            <a:ln w="9525">
              <a:noFill/>
              <a:miter lim="800000"/>
              <a:headEnd/>
              <a:tailEnd/>
            </a:ln>
          </p:spPr>
        </p:pic>
        <p:sp>
          <p:nvSpPr>
            <p:cNvPr id="8204" name="Text Box 12"/>
            <p:cNvSpPr txBox="1">
              <a:spLocks noChangeArrowheads="1"/>
            </p:cNvSpPr>
            <p:nvPr/>
          </p:nvSpPr>
          <p:spPr bwMode="auto">
            <a:xfrm>
              <a:off x="1156" y="2466"/>
              <a:ext cx="1180" cy="264"/>
            </a:xfrm>
            <a:prstGeom prst="rect">
              <a:avLst/>
            </a:prstGeom>
            <a:noFill/>
            <a:ln w="9525">
              <a:noFill/>
              <a:miter lim="800000"/>
              <a:headEnd/>
              <a:tailEnd/>
            </a:ln>
          </p:spPr>
          <p:txBody>
            <a:bodyPr wrap="square">
              <a:spAutoFit/>
            </a:bodyPr>
            <a:lstStyle/>
            <a:p>
              <a:r>
                <a:rPr lang="fr-CH"/>
                <a:t>L'observateur:</a:t>
              </a:r>
            </a:p>
          </p:txBody>
        </p:sp>
        <p:grpSp>
          <p:nvGrpSpPr>
            <p:cNvPr id="8205" name="Group 33"/>
            <p:cNvGrpSpPr>
              <a:grpSpLocks/>
            </p:cNvGrpSpPr>
            <p:nvPr/>
          </p:nvGrpSpPr>
          <p:grpSpPr bwMode="auto">
            <a:xfrm>
              <a:off x="431" y="1230"/>
              <a:ext cx="2222" cy="1217"/>
              <a:chOff x="363" y="1230"/>
              <a:chExt cx="2222" cy="1217"/>
            </a:xfrm>
          </p:grpSpPr>
          <p:grpSp>
            <p:nvGrpSpPr>
              <p:cNvPr id="8208" name="Group 27"/>
              <p:cNvGrpSpPr>
                <a:grpSpLocks/>
              </p:cNvGrpSpPr>
              <p:nvPr/>
            </p:nvGrpSpPr>
            <p:grpSpPr bwMode="auto">
              <a:xfrm>
                <a:off x="453" y="1412"/>
                <a:ext cx="2132" cy="862"/>
                <a:chOff x="453" y="1230"/>
                <a:chExt cx="2132" cy="862"/>
              </a:xfrm>
            </p:grpSpPr>
            <p:sp>
              <p:nvSpPr>
                <p:cNvPr id="8214" name="Oval 21"/>
                <p:cNvSpPr>
                  <a:spLocks noChangeArrowheads="1"/>
                </p:cNvSpPr>
                <p:nvPr/>
              </p:nvSpPr>
              <p:spPr bwMode="auto">
                <a:xfrm>
                  <a:off x="1497" y="1230"/>
                  <a:ext cx="469" cy="681"/>
                </a:xfrm>
                <a:prstGeom prst="ellipse">
                  <a:avLst/>
                </a:prstGeom>
                <a:noFill/>
                <a:ln w="9525">
                  <a:solidFill>
                    <a:schemeClr val="tx1"/>
                  </a:solidFill>
                  <a:round/>
                  <a:headEnd/>
                  <a:tailEnd/>
                </a:ln>
              </p:spPr>
              <p:txBody>
                <a:bodyPr wrap="none" anchor="ctr"/>
                <a:lstStyle/>
                <a:p>
                  <a:endParaRPr lang="en-US"/>
                </a:p>
              </p:txBody>
            </p:sp>
            <p:sp>
              <p:nvSpPr>
                <p:cNvPr id="8215" name="Oval 23"/>
                <p:cNvSpPr>
                  <a:spLocks noChangeArrowheads="1"/>
                </p:cNvSpPr>
                <p:nvPr/>
              </p:nvSpPr>
              <p:spPr bwMode="auto">
                <a:xfrm>
                  <a:off x="1973" y="1230"/>
                  <a:ext cx="469" cy="681"/>
                </a:xfrm>
                <a:prstGeom prst="ellipse">
                  <a:avLst/>
                </a:prstGeom>
                <a:noFill/>
                <a:ln w="9525">
                  <a:solidFill>
                    <a:schemeClr val="tx1"/>
                  </a:solidFill>
                  <a:round/>
                  <a:headEnd/>
                  <a:tailEnd/>
                </a:ln>
              </p:spPr>
              <p:txBody>
                <a:bodyPr wrap="none" anchor="ctr"/>
                <a:lstStyle/>
                <a:p>
                  <a:endParaRPr lang="en-US"/>
                </a:p>
              </p:txBody>
            </p:sp>
            <p:sp>
              <p:nvSpPr>
                <p:cNvPr id="8216" name="Line 18"/>
                <p:cNvSpPr>
                  <a:spLocks noChangeShapeType="1"/>
                </p:cNvSpPr>
                <p:nvPr/>
              </p:nvSpPr>
              <p:spPr bwMode="auto">
                <a:xfrm>
                  <a:off x="453" y="1570"/>
                  <a:ext cx="907" cy="0"/>
                </a:xfrm>
                <a:prstGeom prst="line">
                  <a:avLst/>
                </a:prstGeom>
                <a:noFill/>
                <a:ln w="9525">
                  <a:solidFill>
                    <a:schemeClr val="tx1"/>
                  </a:solidFill>
                  <a:round/>
                  <a:headEnd/>
                  <a:tailEnd type="triangle" w="med" len="med"/>
                </a:ln>
              </p:spPr>
              <p:txBody>
                <a:bodyPr/>
                <a:lstStyle/>
                <a:p>
                  <a:endParaRPr lang="en-US"/>
                </a:p>
              </p:txBody>
            </p:sp>
            <p:sp>
              <p:nvSpPr>
                <p:cNvPr id="8217" name="Line 19"/>
                <p:cNvSpPr>
                  <a:spLocks noChangeShapeType="1"/>
                </p:cNvSpPr>
                <p:nvPr/>
              </p:nvSpPr>
              <p:spPr bwMode="auto">
                <a:xfrm flipV="1">
                  <a:off x="612" y="1412"/>
                  <a:ext cx="0" cy="158"/>
                </a:xfrm>
                <a:prstGeom prst="line">
                  <a:avLst/>
                </a:prstGeom>
                <a:noFill/>
                <a:ln w="9525">
                  <a:solidFill>
                    <a:schemeClr val="tx1"/>
                  </a:solidFill>
                  <a:round/>
                  <a:headEnd/>
                  <a:tailEnd type="triangle" w="med" len="med"/>
                </a:ln>
              </p:spPr>
              <p:txBody>
                <a:bodyPr/>
                <a:lstStyle/>
                <a:p>
                  <a:endParaRPr lang="en-US"/>
                </a:p>
              </p:txBody>
            </p:sp>
            <p:sp>
              <p:nvSpPr>
                <p:cNvPr id="8218" name="Line 20"/>
                <p:cNvSpPr>
                  <a:spLocks noChangeShapeType="1"/>
                </p:cNvSpPr>
                <p:nvPr/>
              </p:nvSpPr>
              <p:spPr bwMode="auto">
                <a:xfrm flipV="1">
                  <a:off x="1973" y="1321"/>
                  <a:ext cx="0" cy="226"/>
                </a:xfrm>
                <a:prstGeom prst="line">
                  <a:avLst/>
                </a:prstGeom>
                <a:noFill/>
                <a:ln w="9525">
                  <a:solidFill>
                    <a:schemeClr val="tx1"/>
                  </a:solidFill>
                  <a:round/>
                  <a:headEnd/>
                  <a:tailEnd type="triangle" w="med" len="med"/>
                </a:ln>
              </p:spPr>
              <p:txBody>
                <a:bodyPr/>
                <a:lstStyle/>
                <a:p>
                  <a:endParaRPr lang="en-US"/>
                </a:p>
              </p:txBody>
            </p:sp>
            <p:sp>
              <p:nvSpPr>
                <p:cNvPr id="8219" name="Line 24"/>
                <p:cNvSpPr>
                  <a:spLocks noChangeShapeType="1"/>
                </p:cNvSpPr>
                <p:nvPr/>
              </p:nvSpPr>
              <p:spPr bwMode="auto">
                <a:xfrm>
                  <a:off x="1973" y="1570"/>
                  <a:ext cx="295" cy="522"/>
                </a:xfrm>
                <a:prstGeom prst="line">
                  <a:avLst/>
                </a:prstGeom>
                <a:noFill/>
                <a:ln w="9525">
                  <a:solidFill>
                    <a:schemeClr val="tx1"/>
                  </a:solidFill>
                  <a:round/>
                  <a:headEnd/>
                  <a:tailEnd type="triangle" w="med" len="med"/>
                </a:ln>
              </p:spPr>
              <p:txBody>
                <a:bodyPr/>
                <a:lstStyle/>
                <a:p>
                  <a:endParaRPr lang="en-US"/>
                </a:p>
              </p:txBody>
            </p:sp>
            <p:sp>
              <p:nvSpPr>
                <p:cNvPr id="8220" name="Line 25"/>
                <p:cNvSpPr>
                  <a:spLocks noChangeShapeType="1"/>
                </p:cNvSpPr>
                <p:nvPr/>
              </p:nvSpPr>
              <p:spPr bwMode="auto">
                <a:xfrm>
                  <a:off x="1973" y="1570"/>
                  <a:ext cx="612" cy="0"/>
                </a:xfrm>
                <a:prstGeom prst="line">
                  <a:avLst/>
                </a:prstGeom>
                <a:noFill/>
                <a:ln w="9525">
                  <a:solidFill>
                    <a:schemeClr val="tx1"/>
                  </a:solidFill>
                  <a:round/>
                  <a:headEnd/>
                  <a:tailEnd type="triangle" w="med" len="med"/>
                </a:ln>
              </p:spPr>
              <p:txBody>
                <a:bodyPr/>
                <a:lstStyle/>
                <a:p>
                  <a:endParaRPr lang="en-US"/>
                </a:p>
              </p:txBody>
            </p:sp>
            <p:sp>
              <p:nvSpPr>
                <p:cNvPr id="8221" name="Arc 26"/>
                <p:cNvSpPr>
                  <a:spLocks/>
                </p:cNvSpPr>
                <p:nvPr/>
              </p:nvSpPr>
              <p:spPr bwMode="auto">
                <a:xfrm flipV="1">
                  <a:off x="2064" y="1570"/>
                  <a:ext cx="91" cy="15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grpSp>
          <p:sp>
            <p:nvSpPr>
              <p:cNvPr id="8209" name="Text Box 28"/>
              <p:cNvSpPr txBox="1">
                <a:spLocks noChangeArrowheads="1"/>
              </p:cNvSpPr>
              <p:nvPr/>
            </p:nvSpPr>
            <p:spPr bwMode="auto">
              <a:xfrm>
                <a:off x="1088" y="1729"/>
                <a:ext cx="215" cy="264"/>
              </a:xfrm>
              <a:prstGeom prst="rect">
                <a:avLst/>
              </a:prstGeom>
              <a:noFill/>
              <a:ln w="9525">
                <a:noFill/>
                <a:miter lim="800000"/>
                <a:headEnd/>
                <a:tailEnd/>
              </a:ln>
            </p:spPr>
            <p:txBody>
              <a:bodyPr wrap="none">
                <a:spAutoFit/>
              </a:bodyPr>
              <a:lstStyle/>
              <a:p>
                <a:r>
                  <a:rPr lang="en-US"/>
                  <a:t>k</a:t>
                </a:r>
              </a:p>
            </p:txBody>
          </p:sp>
          <p:sp>
            <p:nvSpPr>
              <p:cNvPr id="8210" name="Text Box 29"/>
              <p:cNvSpPr txBox="1">
                <a:spLocks noChangeArrowheads="1"/>
              </p:cNvSpPr>
              <p:nvPr/>
            </p:nvSpPr>
            <p:spPr bwMode="auto">
              <a:xfrm>
                <a:off x="2268" y="2183"/>
                <a:ext cx="187" cy="264"/>
              </a:xfrm>
              <a:prstGeom prst="rect">
                <a:avLst/>
              </a:prstGeom>
              <a:noFill/>
              <a:ln w="9525">
                <a:noFill/>
                <a:miter lim="800000"/>
                <a:headEnd/>
                <a:tailEnd/>
              </a:ln>
            </p:spPr>
            <p:txBody>
              <a:bodyPr wrap="none">
                <a:spAutoFit/>
              </a:bodyPr>
              <a:lstStyle/>
              <a:p>
                <a:r>
                  <a:rPr lang="en-US"/>
                  <a:t>r</a:t>
                </a:r>
              </a:p>
            </p:txBody>
          </p:sp>
          <p:sp>
            <p:nvSpPr>
              <p:cNvPr id="8211" name="Text Box 30"/>
              <p:cNvSpPr txBox="1">
                <a:spLocks noChangeArrowheads="1"/>
              </p:cNvSpPr>
              <p:nvPr/>
            </p:nvSpPr>
            <p:spPr bwMode="auto">
              <a:xfrm>
                <a:off x="2132" y="1752"/>
                <a:ext cx="218" cy="264"/>
              </a:xfrm>
              <a:prstGeom prst="rect">
                <a:avLst/>
              </a:prstGeom>
              <a:noFill/>
              <a:ln w="9525">
                <a:noFill/>
                <a:miter lim="800000"/>
                <a:headEnd/>
                <a:tailEnd/>
              </a:ln>
            </p:spPr>
            <p:txBody>
              <a:bodyPr wrap="none">
                <a:spAutoFit/>
              </a:bodyPr>
              <a:lstStyle/>
              <a:p>
                <a:r>
                  <a:rPr lang="en-US">
                    <a:latin typeface="Symbol" pitchFamily="18" charset="2"/>
                  </a:rPr>
                  <a:t>q</a:t>
                </a:r>
              </a:p>
            </p:txBody>
          </p:sp>
          <p:sp>
            <p:nvSpPr>
              <p:cNvPr id="8212" name="Text Box 31"/>
              <p:cNvSpPr txBox="1">
                <a:spLocks noChangeArrowheads="1"/>
              </p:cNvSpPr>
              <p:nvPr/>
            </p:nvSpPr>
            <p:spPr bwMode="auto">
              <a:xfrm>
                <a:off x="1859" y="1230"/>
                <a:ext cx="224" cy="264"/>
              </a:xfrm>
              <a:prstGeom prst="rect">
                <a:avLst/>
              </a:prstGeom>
              <a:noFill/>
              <a:ln w="9525">
                <a:noFill/>
                <a:miter lim="800000"/>
                <a:headEnd/>
                <a:tailEnd/>
              </a:ln>
            </p:spPr>
            <p:txBody>
              <a:bodyPr wrap="none">
                <a:spAutoFit/>
              </a:bodyPr>
              <a:lstStyle/>
              <a:p>
                <a:r>
                  <a:rPr lang="en-US"/>
                  <a:t>p</a:t>
                </a:r>
              </a:p>
            </p:txBody>
          </p:sp>
          <p:sp>
            <p:nvSpPr>
              <p:cNvPr id="8213" name="Text Box 32"/>
              <p:cNvSpPr txBox="1">
                <a:spLocks noChangeArrowheads="1"/>
              </p:cNvSpPr>
              <p:nvPr/>
            </p:nvSpPr>
            <p:spPr bwMode="auto">
              <a:xfrm>
                <a:off x="363" y="1457"/>
                <a:ext cx="242" cy="264"/>
              </a:xfrm>
              <a:prstGeom prst="rect">
                <a:avLst/>
              </a:prstGeom>
              <a:noFill/>
              <a:ln w="9525">
                <a:noFill/>
                <a:miter lim="800000"/>
                <a:headEnd/>
                <a:tailEnd/>
              </a:ln>
            </p:spPr>
            <p:txBody>
              <a:bodyPr wrap="none">
                <a:spAutoFit/>
              </a:bodyPr>
              <a:lstStyle/>
              <a:p>
                <a:r>
                  <a:rPr lang="en-US"/>
                  <a:t>E</a:t>
                </a:r>
              </a:p>
            </p:txBody>
          </p:sp>
        </p:grpSp>
        <p:sp>
          <p:nvSpPr>
            <p:cNvPr id="8206" name="AutoShape 34"/>
            <p:cNvSpPr>
              <a:spLocks noChangeArrowheads="1"/>
            </p:cNvSpPr>
            <p:nvPr/>
          </p:nvSpPr>
          <p:spPr bwMode="auto">
            <a:xfrm>
              <a:off x="0" y="1548"/>
              <a:ext cx="431" cy="431"/>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p>
          </p:txBody>
        </p:sp>
      </p:grpSp>
      <mc:AlternateContent xmlns:mc="http://schemas.openxmlformats.org/markup-compatibility/2006">
        <mc:Choice xmlns:a14="http://schemas.microsoft.com/office/drawing/2010/main" Requires="a14">
          <p:sp>
            <p:nvSpPr>
              <p:cNvPr id="31" name="Text Box 18">
                <a:extLst>
                  <a:ext uri="{FF2B5EF4-FFF2-40B4-BE49-F238E27FC236}">
                    <a16:creationId xmlns:a16="http://schemas.microsoft.com/office/drawing/2014/main" id="{941C6413-F29F-9F41-B02D-A34B65AAB41B}"/>
                  </a:ext>
                </a:extLst>
              </p:cNvPr>
              <p:cNvSpPr txBox="1">
                <a:spLocks noChangeArrowheads="1"/>
              </p:cNvSpPr>
              <p:nvPr/>
            </p:nvSpPr>
            <p:spPr bwMode="auto">
              <a:xfrm>
                <a:off x="-1" y="665920"/>
                <a:ext cx="7804640" cy="6192144"/>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La lumière du soleil est diffusé par des molécules ou des petites particules (dia.&lt;100nm) en faible concentration dans la stratosphère. </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Le modèle de Rayleigh de la diffusion: chaque molécule/gouttelette est excité par le champ électrique de la lumière solaire, donnant lieu à un dipôle électrique oscillant, avec un moment dipolaire </a:t>
                </a:r>
                <a:r>
                  <a:rPr lang="fr-CH" i="1" dirty="0">
                    <a:latin typeface="Arial" panose="020B0604020202020204" pitchFamily="34" charset="0"/>
                    <a:cs typeface="Arial" panose="020B0604020202020204" pitchFamily="34" charset="0"/>
                  </a:rPr>
                  <a:t>p</a:t>
                </a:r>
                <a:r>
                  <a:rPr lang="fr-CH" baseline="-25000" dirty="0">
                    <a:latin typeface="Arial" panose="020B0604020202020204" pitchFamily="34" charset="0"/>
                    <a:cs typeface="Arial" panose="020B0604020202020204" pitchFamily="34" charset="0"/>
                  </a:rPr>
                  <a:t>0</a:t>
                </a:r>
                <a:r>
                  <a:rPr lang="fr-CH" dirty="0">
                    <a:latin typeface="Arial" panose="020B0604020202020204" pitchFamily="34" charset="0"/>
                    <a:cs typeface="Arial" panose="020B0604020202020204" pitchFamily="34" charset="0"/>
                  </a:rPr>
                  <a:t>.</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Nous avons vu que les champs émis par un dipôle oscillant sont: </a:t>
                </a:r>
                <a14:m>
                  <m:oMath xmlns:m="http://schemas.openxmlformats.org/officeDocument/2006/math">
                    <m:sSub>
                      <m:sSubPr>
                        <m:ctrlPr>
                          <a:rPr lang="fr-CH" altLang="en-CH" i="1">
                            <a:latin typeface="Cambria Math" panose="02040503050406030204" pitchFamily="18" charset="0"/>
                          </a:rPr>
                        </m:ctrlPr>
                      </m:sSubPr>
                      <m:e>
                        <m:r>
                          <a:rPr lang="fr-CH" altLang="en-CH" i="1">
                            <a:latin typeface="Cambria Math" panose="02040503050406030204" pitchFamily="18" charset="0"/>
                          </a:rPr>
                          <m:t>𝐸</m:t>
                        </m:r>
                      </m:e>
                      <m:sub>
                        <m:r>
                          <a:rPr lang="fr-CH" altLang="en-CH" i="1">
                            <a:latin typeface="Cambria Math" panose="02040503050406030204" pitchFamily="18" charset="0"/>
                            <a:ea typeface="Cambria Math" panose="02040503050406030204" pitchFamily="18" charset="0"/>
                          </a:rPr>
                          <m:t>𝜃</m:t>
                        </m:r>
                      </m:sub>
                    </m:sSub>
                    <m:r>
                      <a:rPr lang="fr-CH" altLang="en-CH" i="1">
                        <a:latin typeface="Cambria Math" panose="02040503050406030204" pitchFamily="18" charset="0"/>
                        <a:ea typeface="Cambria Math" panose="02040503050406030204" pitchFamily="18" charset="0"/>
                      </a:rPr>
                      <m:t>≈</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𝜔</m:t>
                            </m:r>
                          </m:e>
                          <m:sup>
                            <m:r>
                              <a:rPr lang="fr-CH" altLang="en-CH" i="1">
                                <a:latin typeface="Cambria Math" panose="02040503050406030204" pitchFamily="18" charset="0"/>
                                <a:ea typeface="Cambria Math" panose="02040503050406030204" pitchFamily="18" charset="0"/>
                              </a:rPr>
                              <m:t>2</m:t>
                            </m:r>
                          </m:sup>
                        </m:sSup>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𝑝</m:t>
                            </m:r>
                          </m:e>
                          <m:sub>
                            <m:r>
                              <a:rPr lang="fr-CH" altLang="en-CH" i="1">
                                <a:latin typeface="Cambria Math" panose="02040503050406030204" pitchFamily="18" charset="0"/>
                                <a:ea typeface="Cambria Math" panose="02040503050406030204" pitchFamily="18" charset="0"/>
                              </a:rPr>
                              <m:t>0</m:t>
                            </m:r>
                          </m:sub>
                        </m:sSub>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𝑒</m:t>
                            </m:r>
                          </m:e>
                          <m:sup>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𝑖</m:t>
                            </m:r>
                            <m:r>
                              <a:rPr lang="fr-CH" altLang="en-CH" i="1">
                                <a:latin typeface="Cambria Math" panose="02040503050406030204" pitchFamily="18" charset="0"/>
                                <a:ea typeface="Cambria Math" panose="02040503050406030204" pitchFamily="18" charset="0"/>
                              </a:rPr>
                              <m:t>𝜔</m:t>
                            </m:r>
                            <m:r>
                              <a:rPr lang="fr-CH" altLang="en-CH" i="1">
                                <a:latin typeface="Cambria Math" panose="02040503050406030204" pitchFamily="18" charset="0"/>
                                <a:ea typeface="Cambria Math" panose="02040503050406030204" pitchFamily="18" charset="0"/>
                              </a:rPr>
                              <m:t>𝑡</m:t>
                            </m:r>
                          </m:sup>
                        </m:sSup>
                      </m:num>
                      <m:den>
                        <m:r>
                          <a:rPr lang="fr-CH" altLang="en-CH" i="1">
                            <a:latin typeface="Cambria Math" panose="02040503050406030204" pitchFamily="18" charset="0"/>
                            <a:ea typeface="Cambria Math" panose="02040503050406030204" pitchFamily="18" charset="0"/>
                          </a:rPr>
                          <m:t>4</m:t>
                        </m:r>
                        <m:r>
                          <a:rPr lang="fr-CH" altLang="en-CH" i="1">
                            <a:latin typeface="Cambria Math" panose="02040503050406030204" pitchFamily="18" charset="0"/>
                            <a:ea typeface="Cambria Math" panose="02040503050406030204" pitchFamily="18" charset="0"/>
                          </a:rPr>
                          <m:t>𝜋</m:t>
                        </m:r>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𝜀</m:t>
                            </m:r>
                          </m:e>
                          <m:sub>
                            <m:r>
                              <a:rPr lang="fr-CH" altLang="en-CH" i="1">
                                <a:latin typeface="Cambria Math" panose="02040503050406030204" pitchFamily="18" charset="0"/>
                                <a:ea typeface="Cambria Math" panose="02040503050406030204" pitchFamily="18" charset="0"/>
                              </a:rPr>
                              <m:t>0</m:t>
                            </m:r>
                          </m:sub>
                        </m:sSub>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𝑐</m:t>
                            </m:r>
                          </m:e>
                          <m:sup>
                            <m:r>
                              <a:rPr lang="fr-CH" altLang="en-CH" i="1">
                                <a:latin typeface="Cambria Math" panose="02040503050406030204" pitchFamily="18" charset="0"/>
                                <a:ea typeface="Cambria Math" panose="02040503050406030204" pitchFamily="18" charset="0"/>
                              </a:rPr>
                              <m:t>2</m:t>
                            </m:r>
                          </m:sup>
                        </m:sSup>
                        <m:r>
                          <a:rPr lang="fr-CH" altLang="en-CH" i="1">
                            <a:latin typeface="Cambria Math" panose="02040503050406030204" pitchFamily="18" charset="0"/>
                            <a:ea typeface="Cambria Math" panose="02040503050406030204" pitchFamily="18" charset="0"/>
                          </a:rPr>
                          <m:t>𝑟</m:t>
                        </m:r>
                      </m:den>
                    </m:f>
                    <m:func>
                      <m:funcPr>
                        <m:ctrlPr>
                          <a:rPr lang="fr-CH" altLang="en-CH" i="1">
                            <a:latin typeface="Cambria Math" panose="02040503050406030204" pitchFamily="18" charset="0"/>
                            <a:ea typeface="Cambria Math" panose="02040503050406030204" pitchFamily="18" charset="0"/>
                          </a:rPr>
                        </m:ctrlPr>
                      </m:funcPr>
                      <m:fName>
                        <m:r>
                          <m:rPr>
                            <m:sty m:val="p"/>
                          </m:rPr>
                          <a:rPr lang="fr-CH" altLang="en-CH">
                            <a:latin typeface="Cambria Math" panose="02040503050406030204" pitchFamily="18" charset="0"/>
                            <a:ea typeface="Cambria Math" panose="02040503050406030204" pitchFamily="18" charset="0"/>
                          </a:rPr>
                          <m:t>sin</m:t>
                        </m:r>
                      </m:fName>
                      <m:e>
                        <m:r>
                          <a:rPr lang="fr-CH" altLang="en-CH" i="1">
                            <a:latin typeface="Cambria Math" panose="02040503050406030204" pitchFamily="18" charset="0"/>
                            <a:ea typeface="Cambria Math" panose="02040503050406030204" pitchFamily="18" charset="0"/>
                          </a:rPr>
                          <m:t>𝜃</m:t>
                        </m:r>
                      </m:e>
                    </m:func>
                  </m:oMath>
                </a14:m>
                <a:r>
                  <a:rPr lang="fr-CH" altLang="en-CH" dirty="0"/>
                  <a:t>  ;  </a:t>
                </a:r>
                <a14:m>
                  <m:oMath xmlns:m="http://schemas.openxmlformats.org/officeDocument/2006/math">
                    <m:sSub>
                      <m:sSubPr>
                        <m:ctrlPr>
                          <a:rPr lang="fr-CH" altLang="en-CH" i="1">
                            <a:latin typeface="Cambria Math" panose="02040503050406030204" pitchFamily="18" charset="0"/>
                          </a:rPr>
                        </m:ctrlPr>
                      </m:sSubPr>
                      <m:e>
                        <m:r>
                          <a:rPr lang="fr-CH" altLang="en-CH" i="1">
                            <a:latin typeface="Cambria Math" panose="02040503050406030204" pitchFamily="18" charset="0"/>
                          </a:rPr>
                          <m:t>𝐻</m:t>
                        </m:r>
                      </m:e>
                      <m:sub>
                        <m:r>
                          <a:rPr lang="fr-CH" altLang="en-CH" i="1">
                            <a:latin typeface="Cambria Math" panose="02040503050406030204" pitchFamily="18" charset="0"/>
                            <a:ea typeface="Cambria Math" panose="02040503050406030204" pitchFamily="18" charset="0"/>
                          </a:rPr>
                          <m:t>𝜑</m:t>
                        </m:r>
                      </m:sub>
                    </m:sSub>
                    <m:r>
                      <a:rPr lang="fr-CH" altLang="en-CH" i="1">
                        <a:latin typeface="Cambria Math" panose="02040503050406030204" pitchFamily="18" charset="0"/>
                        <a:ea typeface="Cambria Math" panose="02040503050406030204" pitchFamily="18" charset="0"/>
                      </a:rPr>
                      <m:t>≈</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𝜔</m:t>
                            </m:r>
                          </m:e>
                          <m:sup>
                            <m:r>
                              <a:rPr lang="fr-CH" altLang="en-CH" i="1">
                                <a:latin typeface="Cambria Math" panose="02040503050406030204" pitchFamily="18" charset="0"/>
                                <a:ea typeface="Cambria Math" panose="02040503050406030204" pitchFamily="18" charset="0"/>
                              </a:rPr>
                              <m:t>2</m:t>
                            </m:r>
                          </m:sup>
                        </m:sSup>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𝑝</m:t>
                            </m:r>
                          </m:e>
                          <m:sub>
                            <m:r>
                              <a:rPr lang="fr-CH" altLang="en-CH" i="1">
                                <a:latin typeface="Cambria Math" panose="02040503050406030204" pitchFamily="18" charset="0"/>
                                <a:ea typeface="Cambria Math" panose="02040503050406030204" pitchFamily="18" charset="0"/>
                              </a:rPr>
                              <m:t>0</m:t>
                            </m:r>
                          </m:sub>
                        </m:sSub>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𝑒</m:t>
                            </m:r>
                          </m:e>
                          <m:sup>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𝑖</m:t>
                            </m:r>
                            <m:r>
                              <a:rPr lang="fr-CH" altLang="en-CH" i="1">
                                <a:latin typeface="Cambria Math" panose="02040503050406030204" pitchFamily="18" charset="0"/>
                                <a:ea typeface="Cambria Math" panose="02040503050406030204" pitchFamily="18" charset="0"/>
                              </a:rPr>
                              <m:t>𝜔</m:t>
                            </m:r>
                            <m:r>
                              <a:rPr lang="fr-CH" altLang="en-CH" i="1">
                                <a:latin typeface="Cambria Math" panose="02040503050406030204" pitchFamily="18" charset="0"/>
                                <a:ea typeface="Cambria Math" panose="02040503050406030204" pitchFamily="18" charset="0"/>
                              </a:rPr>
                              <m:t>𝑡</m:t>
                            </m:r>
                          </m:sup>
                        </m:sSup>
                      </m:num>
                      <m:den>
                        <m:r>
                          <a:rPr lang="fr-CH" altLang="en-CH" i="1">
                            <a:latin typeface="Cambria Math" panose="02040503050406030204" pitchFamily="18" charset="0"/>
                            <a:ea typeface="Cambria Math" panose="02040503050406030204" pitchFamily="18" charset="0"/>
                          </a:rPr>
                          <m:t>4</m:t>
                        </m:r>
                        <m:r>
                          <a:rPr lang="fr-CH" altLang="en-CH" i="1">
                            <a:latin typeface="Cambria Math" panose="02040503050406030204" pitchFamily="18" charset="0"/>
                            <a:ea typeface="Cambria Math" panose="02040503050406030204" pitchFamily="18" charset="0"/>
                          </a:rPr>
                          <m:t>𝜋</m:t>
                        </m:r>
                        <m:r>
                          <a:rPr lang="fr-CH" altLang="en-CH" i="1">
                            <a:latin typeface="Cambria Math" panose="02040503050406030204" pitchFamily="18" charset="0"/>
                            <a:ea typeface="Cambria Math" panose="02040503050406030204" pitchFamily="18" charset="0"/>
                          </a:rPr>
                          <m:t>𝑐𝑟</m:t>
                        </m:r>
                      </m:den>
                    </m:f>
                    <m:func>
                      <m:funcPr>
                        <m:ctrlPr>
                          <a:rPr lang="fr-CH" altLang="en-CH" i="1">
                            <a:latin typeface="Cambria Math" panose="02040503050406030204" pitchFamily="18" charset="0"/>
                            <a:ea typeface="Cambria Math" panose="02040503050406030204" pitchFamily="18" charset="0"/>
                          </a:rPr>
                        </m:ctrlPr>
                      </m:funcPr>
                      <m:fName>
                        <m:r>
                          <m:rPr>
                            <m:sty m:val="p"/>
                          </m:rPr>
                          <a:rPr lang="fr-CH" altLang="en-CH">
                            <a:latin typeface="Cambria Math" panose="02040503050406030204" pitchFamily="18" charset="0"/>
                            <a:ea typeface="Cambria Math" panose="02040503050406030204" pitchFamily="18" charset="0"/>
                          </a:rPr>
                          <m:t>sin</m:t>
                        </m:r>
                      </m:fName>
                      <m:e>
                        <m:r>
                          <a:rPr lang="fr-CH" altLang="en-CH" i="1">
                            <a:latin typeface="Cambria Math" panose="02040503050406030204" pitchFamily="18" charset="0"/>
                            <a:ea typeface="Cambria Math" panose="02040503050406030204" pitchFamily="18" charset="0"/>
                          </a:rPr>
                          <m:t>𝜃</m:t>
                        </m:r>
                      </m:e>
                    </m:func>
                  </m:oMath>
                </a14:m>
                <a:r>
                  <a:rPr lang="fr-CH" dirty="0">
                    <a:latin typeface="Arial" panose="020B0604020202020204" pitchFamily="34" charset="0"/>
                    <a:cs typeface="Arial" panose="020B0604020202020204" pitchFamily="34" charset="0"/>
                  </a:rPr>
                  <a:t>  ; </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L’intensité de la lumière diffusée est donc: </a:t>
                </a:r>
                <a14:m>
                  <m:oMath xmlns:m="http://schemas.openxmlformats.org/officeDocument/2006/math">
                    <m:r>
                      <a:rPr lang="fr-CH" altLang="en-CH" i="1">
                        <a:latin typeface="Cambria Math" panose="02040503050406030204" pitchFamily="18" charset="0"/>
                      </a:rPr>
                      <m:t>𝐼</m:t>
                    </m:r>
                    <m:r>
                      <a:rPr lang="fr-CH" altLang="en-CH" i="1">
                        <a:latin typeface="Cambria Math" panose="02040503050406030204" pitchFamily="18" charset="0"/>
                      </a:rPr>
                      <m:t>=</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𝜔</m:t>
                            </m:r>
                          </m:e>
                          <m:sup>
                            <m:r>
                              <a:rPr lang="fr-CH" altLang="en-CH" i="1">
                                <a:latin typeface="Cambria Math" panose="02040503050406030204" pitchFamily="18" charset="0"/>
                                <a:ea typeface="Cambria Math" panose="02040503050406030204" pitchFamily="18" charset="0"/>
                              </a:rPr>
                              <m:t>4</m:t>
                            </m:r>
                          </m:sup>
                        </m:sSup>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𝑝</m:t>
                            </m:r>
                          </m:e>
                          <m:sub>
                            <m:r>
                              <a:rPr lang="fr-CH" altLang="en-CH" i="1">
                                <a:latin typeface="Cambria Math" panose="02040503050406030204" pitchFamily="18" charset="0"/>
                                <a:ea typeface="Cambria Math" panose="02040503050406030204" pitchFamily="18" charset="0"/>
                              </a:rPr>
                              <m:t>0</m:t>
                            </m:r>
                          </m:sub>
                          <m:sup>
                            <m:r>
                              <a:rPr lang="fr-CH" altLang="en-CH" i="1">
                                <a:latin typeface="Cambria Math" panose="02040503050406030204" pitchFamily="18" charset="0"/>
                                <a:ea typeface="Cambria Math" panose="02040503050406030204" pitchFamily="18" charset="0"/>
                              </a:rPr>
                              <m:t>2</m:t>
                            </m:r>
                          </m:sup>
                        </m:sSubSup>
                      </m:num>
                      <m:den>
                        <m:r>
                          <a:rPr lang="fr-CH" altLang="en-CH" i="1">
                            <a:latin typeface="Cambria Math" panose="02040503050406030204" pitchFamily="18" charset="0"/>
                            <a:ea typeface="Cambria Math" panose="02040503050406030204" pitchFamily="18" charset="0"/>
                          </a:rPr>
                          <m:t>32</m:t>
                        </m:r>
                        <m:sSub>
                          <m:sSubPr>
                            <m:ctrlPr>
                              <a:rPr lang="fr-CH" altLang="en-CH" i="1">
                                <a:latin typeface="Cambria Math" panose="02040503050406030204" pitchFamily="18" charset="0"/>
                                <a:ea typeface="Cambria Math" panose="02040503050406030204" pitchFamily="18" charset="0"/>
                              </a:rPr>
                            </m:ctrlPr>
                          </m:sSubPr>
                          <m:e>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𝜋</m:t>
                                </m:r>
                              </m:e>
                              <m:sup>
                                <m:r>
                                  <a:rPr lang="fr-CH" altLang="en-CH" i="1">
                                    <a:latin typeface="Cambria Math" panose="02040503050406030204" pitchFamily="18" charset="0"/>
                                    <a:ea typeface="Cambria Math" panose="02040503050406030204" pitchFamily="18" charset="0"/>
                                  </a:rPr>
                                  <m:t>2</m:t>
                                </m:r>
                              </m:sup>
                            </m:sSup>
                            <m:r>
                              <a:rPr lang="fr-CH" altLang="en-CH" i="1">
                                <a:latin typeface="Cambria Math" panose="02040503050406030204" pitchFamily="18" charset="0"/>
                                <a:ea typeface="Cambria Math" panose="02040503050406030204" pitchFamily="18" charset="0"/>
                              </a:rPr>
                              <m:t>𝜀</m:t>
                            </m:r>
                          </m:e>
                          <m:sub>
                            <m:r>
                              <a:rPr lang="fr-CH" altLang="en-CH" i="1">
                                <a:latin typeface="Cambria Math" panose="02040503050406030204" pitchFamily="18" charset="0"/>
                                <a:ea typeface="Cambria Math" panose="02040503050406030204" pitchFamily="18" charset="0"/>
                              </a:rPr>
                              <m:t>0</m:t>
                            </m:r>
                          </m:sub>
                        </m:sSub>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𝑐</m:t>
                            </m:r>
                          </m:e>
                          <m:sup>
                            <m:r>
                              <a:rPr lang="fr-CH" altLang="en-CH" i="1">
                                <a:latin typeface="Cambria Math" panose="02040503050406030204" pitchFamily="18" charset="0"/>
                                <a:ea typeface="Cambria Math" panose="02040503050406030204" pitchFamily="18" charset="0"/>
                              </a:rPr>
                              <m:t>3</m:t>
                            </m:r>
                          </m:sup>
                        </m:sSup>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𝑟</m:t>
                            </m:r>
                          </m:e>
                          <m:sup>
                            <m:r>
                              <a:rPr lang="fr-CH" altLang="en-CH" i="1">
                                <a:latin typeface="Cambria Math" panose="02040503050406030204" pitchFamily="18" charset="0"/>
                                <a:ea typeface="Cambria Math" panose="02040503050406030204" pitchFamily="18" charset="0"/>
                              </a:rPr>
                              <m:t>2</m:t>
                            </m:r>
                          </m:sup>
                        </m:sSup>
                      </m:den>
                    </m:f>
                    <m:func>
                      <m:funcPr>
                        <m:ctrlPr>
                          <a:rPr lang="fr-CH" altLang="en-CH" i="1">
                            <a:latin typeface="Cambria Math" panose="02040503050406030204" pitchFamily="18" charset="0"/>
                            <a:ea typeface="Cambria Math" panose="02040503050406030204" pitchFamily="18" charset="0"/>
                          </a:rPr>
                        </m:ctrlPr>
                      </m:funcPr>
                      <m:fName>
                        <m:sSup>
                          <m:sSupPr>
                            <m:ctrlPr>
                              <a:rPr lang="fr-CH" altLang="en-CH" i="1">
                                <a:latin typeface="Cambria Math" panose="02040503050406030204" pitchFamily="18" charset="0"/>
                                <a:ea typeface="Cambria Math" panose="02040503050406030204" pitchFamily="18" charset="0"/>
                              </a:rPr>
                            </m:ctrlPr>
                          </m:sSupPr>
                          <m:e>
                            <m:r>
                              <m:rPr>
                                <m:sty m:val="p"/>
                              </m:rPr>
                              <a:rPr lang="fr-CH" altLang="en-CH">
                                <a:latin typeface="Cambria Math" panose="02040503050406030204" pitchFamily="18" charset="0"/>
                                <a:ea typeface="Cambria Math" panose="02040503050406030204" pitchFamily="18" charset="0"/>
                              </a:rPr>
                              <m:t>sin</m:t>
                            </m:r>
                          </m:e>
                          <m:sup>
                            <m:r>
                              <a:rPr lang="fr-CH" altLang="en-CH" i="1">
                                <a:latin typeface="Cambria Math" panose="02040503050406030204" pitchFamily="18" charset="0"/>
                                <a:ea typeface="Cambria Math" panose="02040503050406030204" pitchFamily="18" charset="0"/>
                              </a:rPr>
                              <m:t>2</m:t>
                            </m:r>
                          </m:sup>
                        </m:sSup>
                      </m:fName>
                      <m:e>
                        <m:r>
                          <a:rPr lang="fr-CH" altLang="en-CH" i="1">
                            <a:latin typeface="Cambria Math" panose="02040503050406030204" pitchFamily="18" charset="0"/>
                            <a:ea typeface="Cambria Math" panose="02040503050406030204" pitchFamily="18" charset="0"/>
                          </a:rPr>
                          <m:t>𝜃</m:t>
                        </m:r>
                      </m:e>
                    </m:func>
                    <m:r>
                      <a:rPr lang="fr-CH" altLang="en-CH" i="1">
                        <a:latin typeface="Cambria Math" panose="02040503050406030204" pitchFamily="18" charset="0"/>
                        <a:ea typeface="Cambria Math" panose="02040503050406030204" pitchFamily="18" charset="0"/>
                      </a:rPr>
                      <m:t>∝</m:t>
                    </m:r>
                    <m:f>
                      <m:fPr>
                        <m:ctrlPr>
                          <a:rPr lang="fr-CH" altLang="en-CH" i="1">
                            <a:latin typeface="Cambria Math" panose="02040503050406030204" pitchFamily="18" charset="0"/>
                            <a:ea typeface="Cambria Math" panose="02040503050406030204" pitchFamily="18" charset="0"/>
                          </a:rPr>
                        </m:ctrlPr>
                      </m:fPr>
                      <m:num>
                        <m:r>
                          <a:rPr lang="fr-CH" altLang="en-CH" i="1">
                            <a:latin typeface="Cambria Math" panose="02040503050406030204" pitchFamily="18" charset="0"/>
                            <a:ea typeface="Cambria Math" panose="02040503050406030204" pitchFamily="18" charset="0"/>
                          </a:rPr>
                          <m:t>1</m:t>
                        </m:r>
                      </m:num>
                      <m:den>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𝜆</m:t>
                            </m:r>
                          </m:e>
                          <m:sup>
                            <m:r>
                              <a:rPr lang="fr-CH" altLang="en-CH" i="1">
                                <a:latin typeface="Cambria Math" panose="02040503050406030204" pitchFamily="18" charset="0"/>
                                <a:ea typeface="Cambria Math" panose="02040503050406030204" pitchFamily="18" charset="0"/>
                              </a:rPr>
                              <m:t>4</m:t>
                            </m:r>
                          </m:sup>
                        </m:sSup>
                      </m:den>
                    </m:f>
                  </m:oMath>
                </a14:m>
                <a:r>
                  <a:rPr lang="fr-CH" dirty="0">
                    <a:latin typeface="Arial" panose="020B0604020202020204" pitchFamily="34" charset="0"/>
                    <a:cs typeface="Arial" panose="020B0604020202020204" pitchFamily="34" charset="0"/>
                  </a:rPr>
                  <a:t> ; elle est maximale dans la direction de propagation du faisceau excitant (perpendiculaire au champ </a:t>
                </a:r>
                <a:r>
                  <a:rPr lang="fr-CH" b="1" i="1" dirty="0">
                    <a:latin typeface="Arial" panose="020B0604020202020204" pitchFamily="34" charset="0"/>
                    <a:cs typeface="Arial" panose="020B0604020202020204" pitchFamily="34" charset="0"/>
                  </a:rPr>
                  <a:t>E</a:t>
                </a:r>
                <a:r>
                  <a:rPr lang="fr-CH" dirty="0">
                    <a:latin typeface="Arial" panose="020B0604020202020204" pitchFamily="34" charset="0"/>
                    <a:cs typeface="Arial" panose="020B0604020202020204" pitchFamily="34" charset="0"/>
                  </a:rPr>
                  <a:t>).</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Résultat de la distribution angulaire: la plus grande partie de la lumière continue tout droit. Seul une petite intensité est diffusée dans d'autres directions. En plus, la faible densité de l'air stratosphérique donne une diffusion très faible.</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La luminosité du soleil (angle solide de 7</a:t>
                </a:r>
                <a:r>
                  <a:rPr lang="fr-CH" baseline="30000" dirty="0">
                    <a:latin typeface="Arial" panose="020B0604020202020204" pitchFamily="34" charset="0"/>
                    <a:cs typeface="Arial" panose="020B0604020202020204" pitchFamily="34" charset="0"/>
                  </a:rPr>
                  <a:t>.</a:t>
                </a:r>
                <a:r>
                  <a:rPr lang="fr-CH" dirty="0">
                    <a:latin typeface="Arial" panose="020B0604020202020204" pitchFamily="34" charset="0"/>
                    <a:cs typeface="Arial" panose="020B0604020202020204" pitchFamily="34" charset="0"/>
                  </a:rPr>
                  <a:t>10</a:t>
                </a:r>
                <a:r>
                  <a:rPr lang="fr-CH" baseline="30000" dirty="0">
                    <a:latin typeface="Arial" panose="020B0604020202020204" pitchFamily="34" charset="0"/>
                    <a:cs typeface="Arial" panose="020B0604020202020204" pitchFamily="34" charset="0"/>
                  </a:rPr>
                  <a:t>-5</a:t>
                </a:r>
                <a:r>
                  <a:rPr lang="fr-CH" dirty="0">
                    <a:latin typeface="Arial" panose="020B0604020202020204" pitchFamily="34" charset="0"/>
                    <a:cs typeface="Arial" panose="020B0604020202020204" pitchFamily="34" charset="0"/>
                  </a:rPr>
                  <a:t> sr) est 10 fois plus grande que celle du ciel entier (6.3 sr)! Cela montre que seul 10</a:t>
                </a:r>
                <a:r>
                  <a:rPr lang="fr-CH" baseline="30000" dirty="0">
                    <a:latin typeface="Arial" panose="020B0604020202020204" pitchFamily="34" charset="0"/>
                    <a:cs typeface="Arial" panose="020B0604020202020204" pitchFamily="34" charset="0"/>
                  </a:rPr>
                  <a:t>-6</a:t>
                </a:r>
                <a:r>
                  <a:rPr lang="fr-CH" dirty="0">
                    <a:latin typeface="Arial" panose="020B0604020202020204" pitchFamily="34" charset="0"/>
                    <a:cs typeface="Arial" panose="020B0604020202020204" pitchFamily="34" charset="0"/>
                  </a:rPr>
                  <a:t> de la lumière solaire est diffusé.</a:t>
                </a:r>
              </a:p>
            </p:txBody>
          </p:sp>
        </mc:Choice>
        <mc:Fallback>
          <p:sp>
            <p:nvSpPr>
              <p:cNvPr id="31" name="Text Box 18">
                <a:extLst>
                  <a:ext uri="{FF2B5EF4-FFF2-40B4-BE49-F238E27FC236}">
                    <a16:creationId xmlns:a16="http://schemas.microsoft.com/office/drawing/2014/main" id="{941C6413-F29F-9F41-B02D-A34B65AAB41B}"/>
                  </a:ext>
                </a:extLst>
              </p:cNvPr>
              <p:cNvSpPr txBox="1">
                <a:spLocks noRot="1" noChangeAspect="1" noMove="1" noResize="1" noEditPoints="1" noAdjustHandles="1" noChangeArrowheads="1" noChangeShapeType="1" noTextEdit="1"/>
              </p:cNvSpPr>
              <p:nvPr/>
            </p:nvSpPr>
            <p:spPr bwMode="auto">
              <a:xfrm>
                <a:off x="-1" y="665920"/>
                <a:ext cx="7804640" cy="6192144"/>
              </a:xfrm>
              <a:prstGeom prst="rect">
                <a:avLst/>
              </a:prstGeom>
              <a:blipFill>
                <a:blip r:embed="rId4"/>
                <a:stretch>
                  <a:fillRect l="-488" t="-205" r="-1138" b="-820"/>
                </a:stretch>
              </a:blipFill>
              <a:ln w="9525">
                <a:noFill/>
                <a:miter lim="800000"/>
                <a:headEnd/>
                <a:tailEnd/>
              </a:ln>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2000" advTm="160624"/>
    </mc:Choice>
    <mc:Fallback xmlns="">
      <p:transition spd="slow" advTm="16062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2"/>
          <p:cNvSpPr txBox="1">
            <a:spLocks noChangeArrowheads="1"/>
          </p:cNvSpPr>
          <p:nvPr/>
        </p:nvSpPr>
        <p:spPr bwMode="auto">
          <a:xfrm>
            <a:off x="17352" y="-33010"/>
            <a:ext cx="12192000" cy="646331"/>
          </a:xfrm>
          <a:prstGeom prst="rect">
            <a:avLst/>
          </a:prstGeom>
          <a:noFill/>
          <a:ln w="9525">
            <a:noFill/>
            <a:miter lim="800000"/>
            <a:headEnd/>
            <a:tailEnd/>
          </a:ln>
        </p:spPr>
        <p:txBody>
          <a:bodyPr wrap="square">
            <a:spAutoFit/>
          </a:bodyPr>
          <a:lstStyle/>
          <a:p>
            <a:pPr algn="ctr"/>
            <a:r>
              <a:rPr lang="fr-CH" sz="3600"/>
              <a:t>Diffusion: le modèle de Rayleigh (2) </a:t>
            </a:r>
          </a:p>
        </p:txBody>
      </p:sp>
      <p:grpSp>
        <p:nvGrpSpPr>
          <p:cNvPr id="8200" name="Group 40"/>
          <p:cNvGrpSpPr>
            <a:grpSpLocks/>
          </p:cNvGrpSpPr>
          <p:nvPr/>
        </p:nvGrpSpPr>
        <p:grpSpPr bwMode="auto">
          <a:xfrm>
            <a:off x="152400" y="3967799"/>
            <a:ext cx="4439225" cy="2737801"/>
            <a:chOff x="0" y="1230"/>
            <a:chExt cx="2917" cy="1799"/>
          </a:xfrm>
        </p:grpSpPr>
        <p:pic>
          <p:nvPicPr>
            <p:cNvPr id="8207" name="Picture 36" descr="MCj04114380000[1]"/>
            <p:cNvPicPr>
              <a:picLocks noChangeAspect="1" noChangeArrowheads="1"/>
            </p:cNvPicPr>
            <p:nvPr/>
          </p:nvPicPr>
          <p:blipFill>
            <a:blip r:embed="rId2" cstate="print"/>
            <a:srcRect l="32930"/>
            <a:stretch>
              <a:fillRect/>
            </a:stretch>
          </p:blipFill>
          <p:spPr bwMode="auto">
            <a:xfrm>
              <a:off x="2356" y="2190"/>
              <a:ext cx="561" cy="839"/>
            </a:xfrm>
            <a:prstGeom prst="rect">
              <a:avLst/>
            </a:prstGeom>
            <a:noFill/>
            <a:ln w="9525">
              <a:noFill/>
              <a:miter lim="800000"/>
              <a:headEnd/>
              <a:tailEnd/>
            </a:ln>
          </p:spPr>
        </p:pic>
        <p:sp>
          <p:nvSpPr>
            <p:cNvPr id="8204" name="Text Box 12"/>
            <p:cNvSpPr txBox="1">
              <a:spLocks noChangeArrowheads="1"/>
            </p:cNvSpPr>
            <p:nvPr/>
          </p:nvSpPr>
          <p:spPr bwMode="auto">
            <a:xfrm>
              <a:off x="1156" y="2466"/>
              <a:ext cx="1180" cy="264"/>
            </a:xfrm>
            <a:prstGeom prst="rect">
              <a:avLst/>
            </a:prstGeom>
            <a:noFill/>
            <a:ln w="9525">
              <a:noFill/>
              <a:miter lim="800000"/>
              <a:headEnd/>
              <a:tailEnd/>
            </a:ln>
          </p:spPr>
          <p:txBody>
            <a:bodyPr wrap="square">
              <a:spAutoFit/>
            </a:bodyPr>
            <a:lstStyle/>
            <a:p>
              <a:r>
                <a:rPr lang="fr-CH"/>
                <a:t>L'observateur:</a:t>
              </a:r>
            </a:p>
          </p:txBody>
        </p:sp>
        <p:grpSp>
          <p:nvGrpSpPr>
            <p:cNvPr id="8205" name="Group 33"/>
            <p:cNvGrpSpPr>
              <a:grpSpLocks/>
            </p:cNvGrpSpPr>
            <p:nvPr/>
          </p:nvGrpSpPr>
          <p:grpSpPr bwMode="auto">
            <a:xfrm>
              <a:off x="431" y="1230"/>
              <a:ext cx="2222" cy="1217"/>
              <a:chOff x="363" y="1230"/>
              <a:chExt cx="2222" cy="1217"/>
            </a:xfrm>
          </p:grpSpPr>
          <p:grpSp>
            <p:nvGrpSpPr>
              <p:cNvPr id="8208" name="Group 27"/>
              <p:cNvGrpSpPr>
                <a:grpSpLocks/>
              </p:cNvGrpSpPr>
              <p:nvPr/>
            </p:nvGrpSpPr>
            <p:grpSpPr bwMode="auto">
              <a:xfrm>
                <a:off x="453" y="1412"/>
                <a:ext cx="2132" cy="862"/>
                <a:chOff x="453" y="1230"/>
                <a:chExt cx="2132" cy="862"/>
              </a:xfrm>
            </p:grpSpPr>
            <p:sp>
              <p:nvSpPr>
                <p:cNvPr id="8214" name="Oval 21"/>
                <p:cNvSpPr>
                  <a:spLocks noChangeArrowheads="1"/>
                </p:cNvSpPr>
                <p:nvPr/>
              </p:nvSpPr>
              <p:spPr bwMode="auto">
                <a:xfrm>
                  <a:off x="1497" y="1230"/>
                  <a:ext cx="469" cy="681"/>
                </a:xfrm>
                <a:prstGeom prst="ellipse">
                  <a:avLst/>
                </a:prstGeom>
                <a:noFill/>
                <a:ln w="9525">
                  <a:solidFill>
                    <a:schemeClr val="tx1"/>
                  </a:solidFill>
                  <a:round/>
                  <a:headEnd/>
                  <a:tailEnd/>
                </a:ln>
              </p:spPr>
              <p:txBody>
                <a:bodyPr wrap="none" anchor="ctr"/>
                <a:lstStyle/>
                <a:p>
                  <a:endParaRPr lang="en-US"/>
                </a:p>
              </p:txBody>
            </p:sp>
            <p:sp>
              <p:nvSpPr>
                <p:cNvPr id="8215" name="Oval 23"/>
                <p:cNvSpPr>
                  <a:spLocks noChangeArrowheads="1"/>
                </p:cNvSpPr>
                <p:nvPr/>
              </p:nvSpPr>
              <p:spPr bwMode="auto">
                <a:xfrm>
                  <a:off x="1973" y="1230"/>
                  <a:ext cx="469" cy="681"/>
                </a:xfrm>
                <a:prstGeom prst="ellipse">
                  <a:avLst/>
                </a:prstGeom>
                <a:noFill/>
                <a:ln w="9525">
                  <a:solidFill>
                    <a:schemeClr val="tx1"/>
                  </a:solidFill>
                  <a:round/>
                  <a:headEnd/>
                  <a:tailEnd/>
                </a:ln>
              </p:spPr>
              <p:txBody>
                <a:bodyPr wrap="none" anchor="ctr"/>
                <a:lstStyle/>
                <a:p>
                  <a:endParaRPr lang="en-US"/>
                </a:p>
              </p:txBody>
            </p:sp>
            <p:sp>
              <p:nvSpPr>
                <p:cNvPr id="8216" name="Line 18"/>
                <p:cNvSpPr>
                  <a:spLocks noChangeShapeType="1"/>
                </p:cNvSpPr>
                <p:nvPr/>
              </p:nvSpPr>
              <p:spPr bwMode="auto">
                <a:xfrm>
                  <a:off x="453" y="1570"/>
                  <a:ext cx="907" cy="0"/>
                </a:xfrm>
                <a:prstGeom prst="line">
                  <a:avLst/>
                </a:prstGeom>
                <a:noFill/>
                <a:ln w="9525">
                  <a:solidFill>
                    <a:schemeClr val="tx1"/>
                  </a:solidFill>
                  <a:round/>
                  <a:headEnd/>
                  <a:tailEnd type="triangle" w="med" len="med"/>
                </a:ln>
              </p:spPr>
              <p:txBody>
                <a:bodyPr/>
                <a:lstStyle/>
                <a:p>
                  <a:endParaRPr lang="en-US"/>
                </a:p>
              </p:txBody>
            </p:sp>
            <p:sp>
              <p:nvSpPr>
                <p:cNvPr id="8217" name="Line 19"/>
                <p:cNvSpPr>
                  <a:spLocks noChangeShapeType="1"/>
                </p:cNvSpPr>
                <p:nvPr/>
              </p:nvSpPr>
              <p:spPr bwMode="auto">
                <a:xfrm flipV="1">
                  <a:off x="612" y="1412"/>
                  <a:ext cx="0" cy="158"/>
                </a:xfrm>
                <a:prstGeom prst="line">
                  <a:avLst/>
                </a:prstGeom>
                <a:noFill/>
                <a:ln w="9525">
                  <a:solidFill>
                    <a:schemeClr val="tx1"/>
                  </a:solidFill>
                  <a:round/>
                  <a:headEnd/>
                  <a:tailEnd type="triangle" w="med" len="med"/>
                </a:ln>
              </p:spPr>
              <p:txBody>
                <a:bodyPr/>
                <a:lstStyle/>
                <a:p>
                  <a:endParaRPr lang="en-US"/>
                </a:p>
              </p:txBody>
            </p:sp>
            <p:sp>
              <p:nvSpPr>
                <p:cNvPr id="8218" name="Line 20"/>
                <p:cNvSpPr>
                  <a:spLocks noChangeShapeType="1"/>
                </p:cNvSpPr>
                <p:nvPr/>
              </p:nvSpPr>
              <p:spPr bwMode="auto">
                <a:xfrm flipV="1">
                  <a:off x="1973" y="1321"/>
                  <a:ext cx="0" cy="226"/>
                </a:xfrm>
                <a:prstGeom prst="line">
                  <a:avLst/>
                </a:prstGeom>
                <a:noFill/>
                <a:ln w="9525">
                  <a:solidFill>
                    <a:schemeClr val="tx1"/>
                  </a:solidFill>
                  <a:round/>
                  <a:headEnd/>
                  <a:tailEnd type="triangle" w="med" len="med"/>
                </a:ln>
              </p:spPr>
              <p:txBody>
                <a:bodyPr/>
                <a:lstStyle/>
                <a:p>
                  <a:endParaRPr lang="en-US"/>
                </a:p>
              </p:txBody>
            </p:sp>
            <p:sp>
              <p:nvSpPr>
                <p:cNvPr id="8219" name="Line 24"/>
                <p:cNvSpPr>
                  <a:spLocks noChangeShapeType="1"/>
                </p:cNvSpPr>
                <p:nvPr/>
              </p:nvSpPr>
              <p:spPr bwMode="auto">
                <a:xfrm>
                  <a:off x="1973" y="1570"/>
                  <a:ext cx="295" cy="522"/>
                </a:xfrm>
                <a:prstGeom prst="line">
                  <a:avLst/>
                </a:prstGeom>
                <a:noFill/>
                <a:ln w="9525">
                  <a:solidFill>
                    <a:schemeClr val="tx1"/>
                  </a:solidFill>
                  <a:round/>
                  <a:headEnd/>
                  <a:tailEnd type="triangle" w="med" len="med"/>
                </a:ln>
              </p:spPr>
              <p:txBody>
                <a:bodyPr/>
                <a:lstStyle/>
                <a:p>
                  <a:endParaRPr lang="en-US"/>
                </a:p>
              </p:txBody>
            </p:sp>
            <p:sp>
              <p:nvSpPr>
                <p:cNvPr id="8220" name="Line 25"/>
                <p:cNvSpPr>
                  <a:spLocks noChangeShapeType="1"/>
                </p:cNvSpPr>
                <p:nvPr/>
              </p:nvSpPr>
              <p:spPr bwMode="auto">
                <a:xfrm>
                  <a:off x="1973" y="1570"/>
                  <a:ext cx="612" cy="0"/>
                </a:xfrm>
                <a:prstGeom prst="line">
                  <a:avLst/>
                </a:prstGeom>
                <a:noFill/>
                <a:ln w="9525">
                  <a:solidFill>
                    <a:schemeClr val="tx1"/>
                  </a:solidFill>
                  <a:round/>
                  <a:headEnd/>
                  <a:tailEnd type="triangle" w="med" len="med"/>
                </a:ln>
              </p:spPr>
              <p:txBody>
                <a:bodyPr/>
                <a:lstStyle/>
                <a:p>
                  <a:endParaRPr lang="en-US"/>
                </a:p>
              </p:txBody>
            </p:sp>
            <p:sp>
              <p:nvSpPr>
                <p:cNvPr id="8221" name="Arc 26"/>
                <p:cNvSpPr>
                  <a:spLocks/>
                </p:cNvSpPr>
                <p:nvPr/>
              </p:nvSpPr>
              <p:spPr bwMode="auto">
                <a:xfrm flipV="1">
                  <a:off x="2064" y="1570"/>
                  <a:ext cx="91" cy="15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grpSp>
          <p:sp>
            <p:nvSpPr>
              <p:cNvPr id="8209" name="Text Box 28"/>
              <p:cNvSpPr txBox="1">
                <a:spLocks noChangeArrowheads="1"/>
              </p:cNvSpPr>
              <p:nvPr/>
            </p:nvSpPr>
            <p:spPr bwMode="auto">
              <a:xfrm>
                <a:off x="1088" y="1729"/>
                <a:ext cx="215" cy="264"/>
              </a:xfrm>
              <a:prstGeom prst="rect">
                <a:avLst/>
              </a:prstGeom>
              <a:noFill/>
              <a:ln w="9525">
                <a:noFill/>
                <a:miter lim="800000"/>
                <a:headEnd/>
                <a:tailEnd/>
              </a:ln>
            </p:spPr>
            <p:txBody>
              <a:bodyPr wrap="none">
                <a:spAutoFit/>
              </a:bodyPr>
              <a:lstStyle/>
              <a:p>
                <a:r>
                  <a:rPr lang="en-US"/>
                  <a:t>k</a:t>
                </a:r>
              </a:p>
            </p:txBody>
          </p:sp>
          <p:sp>
            <p:nvSpPr>
              <p:cNvPr id="8210" name="Text Box 29"/>
              <p:cNvSpPr txBox="1">
                <a:spLocks noChangeArrowheads="1"/>
              </p:cNvSpPr>
              <p:nvPr/>
            </p:nvSpPr>
            <p:spPr bwMode="auto">
              <a:xfrm>
                <a:off x="2268" y="2183"/>
                <a:ext cx="187" cy="264"/>
              </a:xfrm>
              <a:prstGeom prst="rect">
                <a:avLst/>
              </a:prstGeom>
              <a:noFill/>
              <a:ln w="9525">
                <a:noFill/>
                <a:miter lim="800000"/>
                <a:headEnd/>
                <a:tailEnd/>
              </a:ln>
            </p:spPr>
            <p:txBody>
              <a:bodyPr wrap="none">
                <a:spAutoFit/>
              </a:bodyPr>
              <a:lstStyle/>
              <a:p>
                <a:r>
                  <a:rPr lang="en-US"/>
                  <a:t>r</a:t>
                </a:r>
              </a:p>
            </p:txBody>
          </p:sp>
          <p:sp>
            <p:nvSpPr>
              <p:cNvPr id="8211" name="Text Box 30"/>
              <p:cNvSpPr txBox="1">
                <a:spLocks noChangeArrowheads="1"/>
              </p:cNvSpPr>
              <p:nvPr/>
            </p:nvSpPr>
            <p:spPr bwMode="auto">
              <a:xfrm>
                <a:off x="2132" y="1752"/>
                <a:ext cx="218" cy="264"/>
              </a:xfrm>
              <a:prstGeom prst="rect">
                <a:avLst/>
              </a:prstGeom>
              <a:noFill/>
              <a:ln w="9525">
                <a:noFill/>
                <a:miter lim="800000"/>
                <a:headEnd/>
                <a:tailEnd/>
              </a:ln>
            </p:spPr>
            <p:txBody>
              <a:bodyPr wrap="none">
                <a:spAutoFit/>
              </a:bodyPr>
              <a:lstStyle/>
              <a:p>
                <a:r>
                  <a:rPr lang="en-US">
                    <a:latin typeface="Symbol" pitchFamily="18" charset="2"/>
                  </a:rPr>
                  <a:t>q</a:t>
                </a:r>
              </a:p>
            </p:txBody>
          </p:sp>
          <p:sp>
            <p:nvSpPr>
              <p:cNvPr id="8212" name="Text Box 31"/>
              <p:cNvSpPr txBox="1">
                <a:spLocks noChangeArrowheads="1"/>
              </p:cNvSpPr>
              <p:nvPr/>
            </p:nvSpPr>
            <p:spPr bwMode="auto">
              <a:xfrm>
                <a:off x="1859" y="1230"/>
                <a:ext cx="224" cy="264"/>
              </a:xfrm>
              <a:prstGeom prst="rect">
                <a:avLst/>
              </a:prstGeom>
              <a:noFill/>
              <a:ln w="9525">
                <a:noFill/>
                <a:miter lim="800000"/>
                <a:headEnd/>
                <a:tailEnd/>
              </a:ln>
            </p:spPr>
            <p:txBody>
              <a:bodyPr wrap="none">
                <a:spAutoFit/>
              </a:bodyPr>
              <a:lstStyle/>
              <a:p>
                <a:r>
                  <a:rPr lang="en-US"/>
                  <a:t>p</a:t>
                </a:r>
              </a:p>
            </p:txBody>
          </p:sp>
          <p:sp>
            <p:nvSpPr>
              <p:cNvPr id="8213" name="Text Box 32"/>
              <p:cNvSpPr txBox="1">
                <a:spLocks noChangeArrowheads="1"/>
              </p:cNvSpPr>
              <p:nvPr/>
            </p:nvSpPr>
            <p:spPr bwMode="auto">
              <a:xfrm>
                <a:off x="363" y="1457"/>
                <a:ext cx="242" cy="264"/>
              </a:xfrm>
              <a:prstGeom prst="rect">
                <a:avLst/>
              </a:prstGeom>
              <a:noFill/>
              <a:ln w="9525">
                <a:noFill/>
                <a:miter lim="800000"/>
                <a:headEnd/>
                <a:tailEnd/>
              </a:ln>
            </p:spPr>
            <p:txBody>
              <a:bodyPr wrap="none">
                <a:spAutoFit/>
              </a:bodyPr>
              <a:lstStyle/>
              <a:p>
                <a:r>
                  <a:rPr lang="en-US"/>
                  <a:t>E</a:t>
                </a:r>
              </a:p>
            </p:txBody>
          </p:sp>
        </p:grpSp>
        <p:sp>
          <p:nvSpPr>
            <p:cNvPr id="8206" name="AutoShape 34"/>
            <p:cNvSpPr>
              <a:spLocks noChangeArrowheads="1"/>
            </p:cNvSpPr>
            <p:nvPr/>
          </p:nvSpPr>
          <p:spPr bwMode="auto">
            <a:xfrm>
              <a:off x="0" y="1548"/>
              <a:ext cx="431" cy="431"/>
            </a:xfrm>
            <a:prstGeom prst="sun">
              <a:avLst>
                <a:gd name="adj" fmla="val 25000"/>
              </a:avLst>
            </a:prstGeom>
            <a:solidFill>
              <a:srgbClr val="FFFF00"/>
            </a:solid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31" name="Text Box 18">
                <a:extLst>
                  <a:ext uri="{FF2B5EF4-FFF2-40B4-BE49-F238E27FC236}">
                    <a16:creationId xmlns:a16="http://schemas.microsoft.com/office/drawing/2014/main" id="{941C6413-F29F-9F41-B02D-A34B65AAB41B}"/>
                  </a:ext>
                </a:extLst>
              </p:cNvPr>
              <p:cNvSpPr txBox="1">
                <a:spLocks noChangeArrowheads="1"/>
              </p:cNvSpPr>
              <p:nvPr/>
            </p:nvSpPr>
            <p:spPr bwMode="auto">
              <a:xfrm>
                <a:off x="-1" y="614784"/>
                <a:ext cx="12192000" cy="1293559"/>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a:latin typeface="Arial" panose="020B0604020202020204" pitchFamily="34" charset="0"/>
                    <a:cs typeface="Arial" panose="020B0604020202020204" pitchFamily="34" charset="0"/>
                  </a:rPr>
                  <a:t>L’intensité de la lumière diffusée est: </a:t>
                </a:r>
                <a14:m>
                  <m:oMath xmlns:m="http://schemas.openxmlformats.org/officeDocument/2006/math">
                    <m:r>
                      <a:rPr lang="fr-CH" altLang="en-CH" i="1">
                        <a:latin typeface="Cambria Math" panose="02040503050406030204" pitchFamily="18" charset="0"/>
                      </a:rPr>
                      <m:t>𝐼</m:t>
                    </m:r>
                    <m:r>
                      <a:rPr lang="fr-CH" altLang="en-CH" i="1">
                        <a:latin typeface="Cambria Math" panose="02040503050406030204" pitchFamily="18" charset="0"/>
                      </a:rPr>
                      <m:t>=</m:t>
                    </m:r>
                    <m:f>
                      <m:fPr>
                        <m:ctrlPr>
                          <a:rPr lang="fr-CH" altLang="en-CH" i="1">
                            <a:latin typeface="Cambria Math" panose="02040503050406030204" pitchFamily="18" charset="0"/>
                            <a:ea typeface="Cambria Math" panose="02040503050406030204" pitchFamily="18" charset="0"/>
                          </a:rPr>
                        </m:ctrlPr>
                      </m:fPr>
                      <m:num>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𝜔</m:t>
                            </m:r>
                          </m:e>
                          <m:sup>
                            <m:r>
                              <a:rPr lang="fr-CH" altLang="en-CH" i="1">
                                <a:latin typeface="Cambria Math" panose="02040503050406030204" pitchFamily="18" charset="0"/>
                                <a:ea typeface="Cambria Math" panose="02040503050406030204" pitchFamily="18" charset="0"/>
                              </a:rPr>
                              <m:t>4</m:t>
                            </m:r>
                          </m:sup>
                        </m:sSup>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𝑝</m:t>
                            </m:r>
                          </m:e>
                          <m:sub>
                            <m:r>
                              <a:rPr lang="fr-CH" altLang="en-CH" i="1">
                                <a:latin typeface="Cambria Math" panose="02040503050406030204" pitchFamily="18" charset="0"/>
                                <a:ea typeface="Cambria Math" panose="02040503050406030204" pitchFamily="18" charset="0"/>
                              </a:rPr>
                              <m:t>0</m:t>
                            </m:r>
                          </m:sub>
                          <m:sup>
                            <m:r>
                              <a:rPr lang="fr-CH" altLang="en-CH" i="1">
                                <a:latin typeface="Cambria Math" panose="02040503050406030204" pitchFamily="18" charset="0"/>
                                <a:ea typeface="Cambria Math" panose="02040503050406030204" pitchFamily="18" charset="0"/>
                              </a:rPr>
                              <m:t>2</m:t>
                            </m:r>
                          </m:sup>
                        </m:sSubSup>
                      </m:num>
                      <m:den>
                        <m:r>
                          <a:rPr lang="fr-CH" altLang="en-CH" i="1">
                            <a:latin typeface="Cambria Math" panose="02040503050406030204" pitchFamily="18" charset="0"/>
                            <a:ea typeface="Cambria Math" panose="02040503050406030204" pitchFamily="18" charset="0"/>
                          </a:rPr>
                          <m:t>32</m:t>
                        </m:r>
                        <m:sSub>
                          <m:sSubPr>
                            <m:ctrlPr>
                              <a:rPr lang="fr-CH" altLang="en-CH" i="1">
                                <a:latin typeface="Cambria Math" panose="02040503050406030204" pitchFamily="18" charset="0"/>
                                <a:ea typeface="Cambria Math" panose="02040503050406030204" pitchFamily="18" charset="0"/>
                              </a:rPr>
                            </m:ctrlPr>
                          </m:sSubPr>
                          <m:e>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𝜋</m:t>
                                </m:r>
                              </m:e>
                              <m:sup>
                                <m:r>
                                  <a:rPr lang="fr-CH" altLang="en-CH" i="1">
                                    <a:latin typeface="Cambria Math" panose="02040503050406030204" pitchFamily="18" charset="0"/>
                                    <a:ea typeface="Cambria Math" panose="02040503050406030204" pitchFamily="18" charset="0"/>
                                  </a:rPr>
                                  <m:t>2</m:t>
                                </m:r>
                              </m:sup>
                            </m:sSup>
                            <m:r>
                              <a:rPr lang="fr-CH" altLang="en-CH" i="1">
                                <a:latin typeface="Cambria Math" panose="02040503050406030204" pitchFamily="18" charset="0"/>
                                <a:ea typeface="Cambria Math" panose="02040503050406030204" pitchFamily="18" charset="0"/>
                              </a:rPr>
                              <m:t>𝜀</m:t>
                            </m:r>
                          </m:e>
                          <m:sub>
                            <m:r>
                              <a:rPr lang="fr-CH" altLang="en-CH" i="1">
                                <a:latin typeface="Cambria Math" panose="02040503050406030204" pitchFamily="18" charset="0"/>
                                <a:ea typeface="Cambria Math" panose="02040503050406030204" pitchFamily="18" charset="0"/>
                              </a:rPr>
                              <m:t>0</m:t>
                            </m:r>
                          </m:sub>
                        </m:sSub>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𝑐</m:t>
                            </m:r>
                          </m:e>
                          <m:sup>
                            <m:r>
                              <a:rPr lang="fr-CH" altLang="en-CH" i="1">
                                <a:latin typeface="Cambria Math" panose="02040503050406030204" pitchFamily="18" charset="0"/>
                                <a:ea typeface="Cambria Math" panose="02040503050406030204" pitchFamily="18" charset="0"/>
                              </a:rPr>
                              <m:t>3</m:t>
                            </m:r>
                          </m:sup>
                        </m:sSup>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𝑟</m:t>
                            </m:r>
                          </m:e>
                          <m:sup>
                            <m:r>
                              <a:rPr lang="fr-CH" altLang="en-CH" i="1">
                                <a:latin typeface="Cambria Math" panose="02040503050406030204" pitchFamily="18" charset="0"/>
                                <a:ea typeface="Cambria Math" panose="02040503050406030204" pitchFamily="18" charset="0"/>
                              </a:rPr>
                              <m:t>2</m:t>
                            </m:r>
                          </m:sup>
                        </m:sSup>
                      </m:den>
                    </m:f>
                    <m:func>
                      <m:funcPr>
                        <m:ctrlPr>
                          <a:rPr lang="fr-CH" altLang="en-CH" i="1">
                            <a:latin typeface="Cambria Math" panose="02040503050406030204" pitchFamily="18" charset="0"/>
                            <a:ea typeface="Cambria Math" panose="02040503050406030204" pitchFamily="18" charset="0"/>
                          </a:rPr>
                        </m:ctrlPr>
                      </m:funcPr>
                      <m:fName>
                        <m:sSup>
                          <m:sSupPr>
                            <m:ctrlPr>
                              <a:rPr lang="fr-CH" altLang="en-CH" i="1">
                                <a:latin typeface="Cambria Math" panose="02040503050406030204" pitchFamily="18" charset="0"/>
                                <a:ea typeface="Cambria Math" panose="02040503050406030204" pitchFamily="18" charset="0"/>
                              </a:rPr>
                            </m:ctrlPr>
                          </m:sSupPr>
                          <m:e>
                            <m:r>
                              <m:rPr>
                                <m:sty m:val="p"/>
                              </m:rPr>
                              <a:rPr lang="fr-CH" altLang="en-CH">
                                <a:latin typeface="Cambria Math" panose="02040503050406030204" pitchFamily="18" charset="0"/>
                                <a:ea typeface="Cambria Math" panose="02040503050406030204" pitchFamily="18" charset="0"/>
                              </a:rPr>
                              <m:t>sin</m:t>
                            </m:r>
                          </m:e>
                          <m:sup>
                            <m:r>
                              <a:rPr lang="fr-CH" altLang="en-CH" i="1">
                                <a:latin typeface="Cambria Math" panose="02040503050406030204" pitchFamily="18" charset="0"/>
                                <a:ea typeface="Cambria Math" panose="02040503050406030204" pitchFamily="18" charset="0"/>
                              </a:rPr>
                              <m:t>2</m:t>
                            </m:r>
                          </m:sup>
                        </m:sSup>
                      </m:fName>
                      <m:e>
                        <m:r>
                          <a:rPr lang="fr-CH" altLang="en-CH" i="1">
                            <a:latin typeface="Cambria Math" panose="02040503050406030204" pitchFamily="18" charset="0"/>
                            <a:ea typeface="Cambria Math" panose="02040503050406030204" pitchFamily="18" charset="0"/>
                          </a:rPr>
                          <m:t>𝜃</m:t>
                        </m:r>
                      </m:e>
                    </m:func>
                    <m:r>
                      <a:rPr lang="fr-CH" altLang="en-CH" i="1">
                        <a:latin typeface="Cambria Math" panose="02040503050406030204" pitchFamily="18" charset="0"/>
                        <a:ea typeface="Cambria Math" panose="02040503050406030204" pitchFamily="18" charset="0"/>
                      </a:rPr>
                      <m:t>∝</m:t>
                    </m:r>
                    <m:f>
                      <m:fPr>
                        <m:ctrlPr>
                          <a:rPr lang="fr-CH" altLang="en-CH" i="1">
                            <a:latin typeface="Cambria Math" panose="02040503050406030204" pitchFamily="18" charset="0"/>
                            <a:ea typeface="Cambria Math" panose="02040503050406030204" pitchFamily="18" charset="0"/>
                          </a:rPr>
                        </m:ctrlPr>
                      </m:fPr>
                      <m:num>
                        <m:r>
                          <a:rPr lang="fr-CH" altLang="en-CH" i="1">
                            <a:latin typeface="Cambria Math" panose="02040503050406030204" pitchFamily="18" charset="0"/>
                            <a:ea typeface="Cambria Math" panose="02040503050406030204" pitchFamily="18" charset="0"/>
                          </a:rPr>
                          <m:t>1</m:t>
                        </m:r>
                      </m:num>
                      <m:den>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𝜆</m:t>
                            </m:r>
                          </m:e>
                          <m:sup>
                            <m:r>
                              <a:rPr lang="fr-CH" altLang="en-CH" i="1">
                                <a:latin typeface="Cambria Math" panose="02040503050406030204" pitchFamily="18" charset="0"/>
                                <a:ea typeface="Cambria Math" panose="02040503050406030204" pitchFamily="18" charset="0"/>
                              </a:rPr>
                              <m:t>4</m:t>
                            </m:r>
                          </m:sup>
                        </m:sSup>
                      </m:den>
                    </m:f>
                  </m:oMath>
                </a14:m>
                <a:r>
                  <a:rPr lang="fr-CH">
                    <a:latin typeface="Arial" panose="020B0604020202020204" pitchFamily="34" charset="0"/>
                    <a:cs typeface="Arial" panose="020B0604020202020204" pitchFamily="34" charset="0"/>
                  </a:rPr>
                  <a:t> .</a:t>
                </a:r>
              </a:p>
              <a:p>
                <a:pPr marL="342900" indent="-342900">
                  <a:lnSpc>
                    <a:spcPct val="120000"/>
                  </a:lnSpc>
                  <a:buFont typeface="Arial" panose="020B0604020202020204" pitchFamily="34" charset="0"/>
                  <a:buChar char="•"/>
                </a:pPr>
                <a:r>
                  <a:rPr lang="fr-CH">
                    <a:latin typeface="Arial" panose="020B0604020202020204" pitchFamily="34" charset="0"/>
                    <a:cs typeface="Arial" panose="020B0604020202020204" pitchFamily="34" charset="0"/>
                  </a:rPr>
                  <a:t>Résultat de la dépendance en </a:t>
                </a:r>
                <a:r>
                  <a:rPr lang="fr-CH">
                    <a:latin typeface="Symbol" pitchFamily="2" charset="2"/>
                    <a:cs typeface="Arial" panose="020B0604020202020204" pitchFamily="34" charset="0"/>
                  </a:rPr>
                  <a:t>w</a:t>
                </a:r>
                <a:r>
                  <a:rPr lang="fr-CH">
                    <a:latin typeface="Arial" panose="020B0604020202020204" pitchFamily="34" charset="0"/>
                    <a:cs typeface="Arial" panose="020B0604020202020204" pitchFamily="34" charset="0"/>
                  </a:rPr>
                  <a:t>: L'intensité est 9 fois plus grande en 400 nm qu'en 700 nm !</a:t>
                </a:r>
              </a:p>
              <a:p>
                <a:pPr marL="342900" indent="-342900">
                  <a:lnSpc>
                    <a:spcPct val="120000"/>
                  </a:lnSpc>
                  <a:buFont typeface="Arial" panose="020B0604020202020204" pitchFamily="34" charset="0"/>
                  <a:buChar char="•"/>
                </a:pPr>
                <a:r>
                  <a:rPr lang="fr-CH">
                    <a:latin typeface="Arial" panose="020B0604020202020204" pitchFamily="34" charset="0"/>
                    <a:cs typeface="Arial" panose="020B0604020202020204" pitchFamily="34" charset="0"/>
                  </a:rPr>
                  <a:t>Si on tient compte de la sensibilité se l'œil (plus faible dans le violet), le résultat est que le ciel nous apparaît bleu.</a:t>
                </a:r>
              </a:p>
            </p:txBody>
          </p:sp>
        </mc:Choice>
        <mc:Fallback xmlns="">
          <p:sp>
            <p:nvSpPr>
              <p:cNvPr id="31" name="Text Box 18">
                <a:extLst>
                  <a:ext uri="{FF2B5EF4-FFF2-40B4-BE49-F238E27FC236}">
                    <a16:creationId xmlns:a16="http://schemas.microsoft.com/office/drawing/2014/main" id="{941C6413-F29F-9F41-B02D-A34B65AAB41B}"/>
                  </a:ext>
                </a:extLst>
              </p:cNvPr>
              <p:cNvSpPr txBox="1">
                <a:spLocks noRot="1" noChangeAspect="1" noMove="1" noResize="1" noEditPoints="1" noAdjustHandles="1" noChangeArrowheads="1" noChangeShapeType="1" noTextEdit="1"/>
              </p:cNvSpPr>
              <p:nvPr/>
            </p:nvSpPr>
            <p:spPr bwMode="auto">
              <a:xfrm>
                <a:off x="-1" y="614784"/>
                <a:ext cx="12192000" cy="1293559"/>
              </a:xfrm>
              <a:prstGeom prst="rect">
                <a:avLst/>
              </a:prstGeom>
              <a:blipFill>
                <a:blip r:embed="rId3"/>
                <a:stretch>
                  <a:fillRect l="-312" b="-6796"/>
                </a:stretch>
              </a:blipFill>
              <a:ln w="9525">
                <a:noFill/>
                <a:miter lim="800000"/>
                <a:headEnd/>
                <a:tailEnd/>
              </a:ln>
            </p:spPr>
            <p:txBody>
              <a:bodyPr/>
              <a:lstStyle/>
              <a:p>
                <a:r>
                  <a:rPr lang="en-US">
                    <a:noFill/>
                  </a:rPr>
                  <a:t> </a:t>
                </a:r>
              </a:p>
            </p:txBody>
          </p:sp>
        </mc:Fallback>
      </mc:AlternateContent>
      <p:pic>
        <p:nvPicPr>
          <p:cNvPr id="35" name="Picture 3" descr="Rayleigh_sunlight_scattering">
            <a:extLst>
              <a:ext uri="{FF2B5EF4-FFF2-40B4-BE49-F238E27FC236}">
                <a16:creationId xmlns:a16="http://schemas.microsoft.com/office/drawing/2014/main" id="{AA9D8E7F-F4EB-EF47-879A-56A5D931D26E}"/>
              </a:ext>
            </a:extLst>
          </p:cNvPr>
          <p:cNvPicPr>
            <a:picLocks noChangeAspect="1" noChangeArrowheads="1"/>
          </p:cNvPicPr>
          <p:nvPr/>
        </p:nvPicPr>
        <p:blipFill>
          <a:blip r:embed="rId4" cstate="print"/>
          <a:srcRect/>
          <a:stretch>
            <a:fillRect/>
          </a:stretch>
        </p:blipFill>
        <p:spPr bwMode="auto">
          <a:xfrm>
            <a:off x="8922200" y="4181503"/>
            <a:ext cx="3269800" cy="2676497"/>
          </a:xfrm>
          <a:prstGeom prst="rect">
            <a:avLst/>
          </a:prstGeom>
          <a:noFill/>
          <a:ln w="9525">
            <a:noFill/>
            <a:miter lim="800000"/>
            <a:headEnd/>
            <a:tailEnd/>
          </a:ln>
        </p:spPr>
      </p:pic>
      <p:grpSp>
        <p:nvGrpSpPr>
          <p:cNvPr id="2" name="Group 1">
            <a:extLst>
              <a:ext uri="{FF2B5EF4-FFF2-40B4-BE49-F238E27FC236}">
                <a16:creationId xmlns:a16="http://schemas.microsoft.com/office/drawing/2014/main" id="{4617DB5A-8E38-744C-A98D-E68A30647166}"/>
              </a:ext>
            </a:extLst>
          </p:cNvPr>
          <p:cNvGrpSpPr/>
          <p:nvPr/>
        </p:nvGrpSpPr>
        <p:grpSpPr>
          <a:xfrm>
            <a:off x="4648200" y="3429000"/>
            <a:ext cx="4217424" cy="3429000"/>
            <a:chOff x="2532435" y="4310122"/>
            <a:chExt cx="3340792" cy="2680833"/>
          </a:xfrm>
        </p:grpSpPr>
        <p:pic>
          <p:nvPicPr>
            <p:cNvPr id="28" name="Picture 27">
              <a:extLst>
                <a:ext uri="{FF2B5EF4-FFF2-40B4-BE49-F238E27FC236}">
                  <a16:creationId xmlns:a16="http://schemas.microsoft.com/office/drawing/2014/main" id="{0E6669DB-2543-3740-9C99-97BA9BE79BD1}"/>
                </a:ext>
              </a:extLst>
            </p:cNvPr>
            <p:cNvPicPr>
              <a:picLocks noChangeAspect="1"/>
            </p:cNvPicPr>
            <p:nvPr/>
          </p:nvPicPr>
          <p:blipFill>
            <a:blip r:embed="rId5"/>
            <a:stretch>
              <a:fillRect/>
            </a:stretch>
          </p:blipFill>
          <p:spPr>
            <a:xfrm>
              <a:off x="2532435" y="4505241"/>
              <a:ext cx="3340792" cy="2285805"/>
            </a:xfrm>
            <a:prstGeom prst="rect">
              <a:avLst/>
            </a:prstGeom>
          </p:spPr>
        </p:pic>
        <p:sp>
          <p:nvSpPr>
            <p:cNvPr id="29" name="TextBox 28">
              <a:extLst>
                <a:ext uri="{FF2B5EF4-FFF2-40B4-BE49-F238E27FC236}">
                  <a16:creationId xmlns:a16="http://schemas.microsoft.com/office/drawing/2014/main" id="{767A4A95-BE85-EB45-B9B0-E02DB0964B7B}"/>
                </a:ext>
              </a:extLst>
            </p:cNvPr>
            <p:cNvSpPr txBox="1"/>
            <p:nvPr/>
          </p:nvSpPr>
          <p:spPr>
            <a:xfrm>
              <a:off x="2614552" y="4310122"/>
              <a:ext cx="3168931" cy="261610"/>
            </a:xfrm>
            <a:prstGeom prst="rect">
              <a:avLst/>
            </a:prstGeom>
            <a:noFill/>
          </p:spPr>
          <p:txBody>
            <a:bodyPr wrap="square" rtlCol="0">
              <a:spAutoFit/>
            </a:bodyPr>
            <a:lstStyle/>
            <a:p>
              <a:r>
                <a:rPr lang="fr-CH" sz="1100"/>
                <a:t>Réponse spectral de l’œil (noir: jour; vert: nuit) </a:t>
              </a:r>
            </a:p>
          </p:txBody>
        </p:sp>
        <p:sp>
          <p:nvSpPr>
            <p:cNvPr id="30" name="Rectangle 29">
              <a:extLst>
                <a:ext uri="{FF2B5EF4-FFF2-40B4-BE49-F238E27FC236}">
                  <a16:creationId xmlns:a16="http://schemas.microsoft.com/office/drawing/2014/main" id="{3486D7A3-0483-DF4B-9142-6D4C32503E6F}"/>
                </a:ext>
              </a:extLst>
            </p:cNvPr>
            <p:cNvSpPr/>
            <p:nvPr/>
          </p:nvSpPr>
          <p:spPr>
            <a:xfrm>
              <a:off x="2851489" y="6802551"/>
              <a:ext cx="2090382" cy="188404"/>
            </a:xfrm>
            <a:prstGeom prst="rect">
              <a:avLst/>
            </a:prstGeom>
          </p:spPr>
          <p:txBody>
            <a:bodyPr wrap="none">
              <a:spAutoFit/>
            </a:bodyPr>
            <a:lstStyle/>
            <a:p>
              <a:r>
                <a:rPr lang="fr-CH" sz="800"/>
                <a:t>https://</a:t>
              </a:r>
              <a:r>
                <a:rPr lang="fr-CH" sz="800" err="1"/>
                <a:t>en.wikipedia.org</a:t>
              </a:r>
              <a:r>
                <a:rPr lang="fr-CH" sz="800"/>
                <a:t>/wiki/</a:t>
              </a:r>
              <a:r>
                <a:rPr lang="fr-CH" sz="800" err="1"/>
                <a:t>Photometry</a:t>
              </a:r>
              <a:r>
                <a:rPr lang="fr-CH" sz="800"/>
                <a:t>_(</a:t>
              </a:r>
              <a:r>
                <a:rPr lang="fr-CH" sz="800" err="1"/>
                <a:t>optics</a:t>
              </a:r>
              <a:r>
                <a:rPr lang="fr-CH" sz="800"/>
                <a:t>)</a:t>
              </a:r>
            </a:p>
          </p:txBody>
        </p:sp>
      </p:grpSp>
    </p:spTree>
    <p:extLst>
      <p:ext uri="{BB962C8B-B14F-4D97-AF65-F5344CB8AC3E}">
        <p14:creationId xmlns:p14="http://schemas.microsoft.com/office/powerpoint/2010/main" val="2852923490"/>
      </p:ext>
    </p:extLst>
  </p:cSld>
  <p:clrMapOvr>
    <a:masterClrMapping/>
  </p:clrMapOvr>
  <mc:AlternateContent xmlns:mc="http://schemas.openxmlformats.org/markup-compatibility/2006" xmlns:p14="http://schemas.microsoft.com/office/powerpoint/2010/main">
    <mc:Choice Requires="p14">
      <p:transition spd="slow" p14:dur="2000" advTm="160624"/>
    </mc:Choice>
    <mc:Fallback xmlns="">
      <p:transition spd="slow" advTm="16062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0" y="0"/>
            <a:ext cx="12192000" cy="646331"/>
          </a:xfrm>
          <a:prstGeom prst="rect">
            <a:avLst/>
          </a:prstGeom>
          <a:noFill/>
          <a:ln w="9525">
            <a:noFill/>
            <a:miter lim="800000"/>
            <a:headEnd/>
            <a:tailEnd/>
          </a:ln>
        </p:spPr>
        <p:txBody>
          <a:bodyPr wrap="square">
            <a:spAutoFit/>
          </a:bodyPr>
          <a:lstStyle/>
          <a:p>
            <a:pPr algn="ctr"/>
            <a:r>
              <a:rPr lang="fr-CH" sz="3600"/>
              <a:t>Diffusion dans l’atmosphère: Rayleigh et Mie</a:t>
            </a:r>
          </a:p>
        </p:txBody>
      </p:sp>
      <p:pic>
        <p:nvPicPr>
          <p:cNvPr id="14340" name="Picture 18"/>
          <p:cNvPicPr>
            <a:picLocks noChangeAspect="1" noChangeArrowheads="1"/>
          </p:cNvPicPr>
          <p:nvPr/>
        </p:nvPicPr>
        <p:blipFill>
          <a:blip r:embed="rId2" cstate="print"/>
          <a:srcRect l="7738" t="1855" r="1280" b="2367"/>
          <a:stretch>
            <a:fillRect/>
          </a:stretch>
        </p:blipFill>
        <p:spPr bwMode="auto">
          <a:xfrm>
            <a:off x="4800599" y="4054868"/>
            <a:ext cx="4343401" cy="2803132"/>
          </a:xfrm>
          <a:prstGeom prst="rect">
            <a:avLst/>
          </a:prstGeom>
          <a:noFill/>
          <a:ln w="9525">
            <a:noFill/>
            <a:miter lim="800000"/>
            <a:headEnd/>
            <a:tailEnd/>
          </a:ln>
        </p:spPr>
      </p:pic>
      <p:pic>
        <p:nvPicPr>
          <p:cNvPr id="14341" name="Picture 19"/>
          <p:cNvPicPr>
            <a:picLocks noChangeAspect="1" noChangeArrowheads="1"/>
          </p:cNvPicPr>
          <p:nvPr/>
        </p:nvPicPr>
        <p:blipFill>
          <a:blip r:embed="rId3" cstate="print"/>
          <a:srcRect/>
          <a:stretch>
            <a:fillRect/>
          </a:stretch>
        </p:blipFill>
        <p:spPr bwMode="auto">
          <a:xfrm>
            <a:off x="457200" y="2438400"/>
            <a:ext cx="3977307" cy="1141922"/>
          </a:xfrm>
          <a:prstGeom prst="rect">
            <a:avLst/>
          </a:prstGeom>
          <a:noFill/>
          <a:ln w="9525">
            <a:noFill/>
            <a:miter lim="800000"/>
            <a:headEnd/>
            <a:tailEnd/>
          </a:ln>
        </p:spPr>
      </p:pic>
      <p:pic>
        <p:nvPicPr>
          <p:cNvPr id="7" name="Picture 3" descr="Rayleigh_sunlight_scattering">
            <a:extLst>
              <a:ext uri="{FF2B5EF4-FFF2-40B4-BE49-F238E27FC236}">
                <a16:creationId xmlns:a16="http://schemas.microsoft.com/office/drawing/2014/main" id="{8791F300-4D60-BF41-9EA1-2E653A8E85B7}"/>
              </a:ext>
            </a:extLst>
          </p:cNvPr>
          <p:cNvPicPr>
            <a:picLocks noChangeAspect="1" noChangeArrowheads="1"/>
          </p:cNvPicPr>
          <p:nvPr/>
        </p:nvPicPr>
        <p:blipFill>
          <a:blip r:embed="rId4" cstate="print"/>
          <a:srcRect/>
          <a:stretch>
            <a:fillRect/>
          </a:stretch>
        </p:blipFill>
        <p:spPr bwMode="auto">
          <a:xfrm>
            <a:off x="9519863" y="4670720"/>
            <a:ext cx="2672137" cy="2187280"/>
          </a:xfrm>
          <a:prstGeom prst="rect">
            <a:avLst/>
          </a:prstGeom>
          <a:noFill/>
          <a:ln w="9525">
            <a:noFill/>
            <a:miter lim="800000"/>
            <a:headEnd/>
            <a:tailEnd/>
          </a:ln>
        </p:spPr>
      </p:pic>
      <p:sp>
        <p:nvSpPr>
          <p:cNvPr id="8" name="Text Box 18">
            <a:extLst>
              <a:ext uri="{FF2B5EF4-FFF2-40B4-BE49-F238E27FC236}">
                <a16:creationId xmlns:a16="http://schemas.microsoft.com/office/drawing/2014/main" id="{54205FDD-8F5F-2141-90C2-1B62FA8C1C40}"/>
              </a:ext>
            </a:extLst>
          </p:cNvPr>
          <p:cNvSpPr txBox="1">
            <a:spLocks noChangeArrowheads="1"/>
          </p:cNvSpPr>
          <p:nvPr/>
        </p:nvSpPr>
        <p:spPr bwMode="auto">
          <a:xfrm>
            <a:off x="0" y="646331"/>
            <a:ext cx="12192000" cy="1723742"/>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Nous avons vu que l’intensité diffusée (en perpendiculaire par rapport au soleil) donne la couleur</a:t>
            </a:r>
            <a:r>
              <a:rPr lang="fr-CH" dirty="0"/>
              <a:t> bleu du ciel</a:t>
            </a:r>
          </a:p>
          <a:p>
            <a:pPr marL="342900" indent="-342900">
              <a:lnSpc>
                <a:spcPct val="120000"/>
              </a:lnSpc>
              <a:buFont typeface="Arial" panose="020B0604020202020204" pitchFamily="34" charset="0"/>
              <a:buChar char="•"/>
            </a:pPr>
            <a:r>
              <a:rPr lang="fr-CH" dirty="0"/>
              <a:t>Au coucher du soleil, on regarde vers le soleil; il n'y a que peu de lumière diffusé par le mécanisme de Rayleigh (bleu), donc la couleur est rouge-orange (par diffusion de mie)</a:t>
            </a:r>
          </a:p>
          <a:p>
            <a:pPr marL="342900" indent="-342900">
              <a:lnSpc>
                <a:spcPct val="120000"/>
              </a:lnSpc>
              <a:buFont typeface="Arial" panose="020B0604020202020204" pitchFamily="34" charset="0"/>
              <a:buChar char="•"/>
            </a:pPr>
            <a:r>
              <a:rPr lang="fr-CH" dirty="0"/>
              <a:t>La diffusion de Mie par des gouttelettes et poussière (dia&gt;</a:t>
            </a:r>
            <a:r>
              <a:rPr lang="fr-CH" dirty="0">
                <a:latin typeface="Symbol" pitchFamily="2" charset="2"/>
              </a:rPr>
              <a:t>l</a:t>
            </a:r>
            <a:r>
              <a:rPr lang="fr-CH" dirty="0"/>
              <a:t>): ne dépend pas de la longueur d'onde (sauf résonances quand </a:t>
            </a:r>
            <a:r>
              <a:rPr lang="fr-CH" dirty="0" err="1"/>
              <a:t>dia≈</a:t>
            </a:r>
            <a:r>
              <a:rPr lang="fr-CH" dirty="0" err="1">
                <a:latin typeface="Symbol" pitchFamily="2" charset="2"/>
              </a:rPr>
              <a:t>l</a:t>
            </a:r>
            <a:r>
              <a:rPr lang="fr-CH" dirty="0"/>
              <a:t>); c'est la raison de la couleur blanc/gris des nuages. </a:t>
            </a:r>
          </a:p>
        </p:txBody>
      </p:sp>
      <p:pic>
        <p:nvPicPr>
          <p:cNvPr id="9" name="Picture 8" descr="Fig 2-05 ">
            <a:extLst>
              <a:ext uri="{FF2B5EF4-FFF2-40B4-BE49-F238E27FC236}">
                <a16:creationId xmlns:a16="http://schemas.microsoft.com/office/drawing/2014/main" id="{042C198A-DA9B-DB40-8F7B-97DC02F9636C}"/>
              </a:ext>
            </a:extLst>
          </p:cNvPr>
          <p:cNvPicPr/>
          <p:nvPr/>
        </p:nvPicPr>
        <p:blipFill rotWithShape="1">
          <a:blip r:embed="rId5" cstate="print">
            <a:extLst>
              <a:ext uri="{28A0092B-C50C-407E-A947-70E740481C1C}">
                <a14:useLocalDpi xmlns:a14="http://schemas.microsoft.com/office/drawing/2010/main" val="0"/>
              </a:ext>
            </a:extLst>
          </a:blip>
          <a:srcRect r="48676"/>
          <a:stretch/>
        </p:blipFill>
        <p:spPr bwMode="auto">
          <a:xfrm>
            <a:off x="8839201" y="2590800"/>
            <a:ext cx="3352799" cy="2046191"/>
          </a:xfrm>
          <a:prstGeom prst="rect">
            <a:avLst/>
          </a:prstGeom>
          <a:noFill/>
          <a:ln>
            <a:noFill/>
          </a:ln>
        </p:spPr>
      </p:pic>
      <p:pic>
        <p:nvPicPr>
          <p:cNvPr id="14342" name="Picture 20"/>
          <p:cNvPicPr>
            <a:picLocks noChangeAspect="1" noChangeArrowheads="1"/>
          </p:cNvPicPr>
          <p:nvPr/>
        </p:nvPicPr>
        <p:blipFill>
          <a:blip r:embed="rId6" cstate="print"/>
          <a:srcRect/>
          <a:stretch>
            <a:fillRect/>
          </a:stretch>
        </p:blipFill>
        <p:spPr bwMode="auto">
          <a:xfrm>
            <a:off x="0" y="3532121"/>
            <a:ext cx="4434507" cy="332588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80285"/>
    </mc:Choice>
    <mc:Fallback xmlns="">
      <p:transition spd="slow" advTm="80285"/>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198502</TotalTime>
  <Words>5015</Words>
  <Application>Microsoft Macintosh PowerPoint</Application>
  <PresentationFormat>Grand écran</PresentationFormat>
  <Paragraphs>433</Paragraphs>
  <Slides>34</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34</vt:i4>
      </vt:variant>
    </vt:vector>
  </HeadingPairs>
  <TitlesOfParts>
    <vt:vector size="40" baseType="lpstr">
      <vt:lpstr>Arial</vt:lpstr>
      <vt:lpstr>Calibri</vt:lpstr>
      <vt:lpstr>Cambria Math</vt:lpstr>
      <vt:lpstr>Symbol</vt:lpstr>
      <vt:lpstr>Times New Roman</vt:lpstr>
      <vt:lpstr>Default Design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Burmilla</dc:creator>
  <cp:lastModifiedBy>B</cp:lastModifiedBy>
  <cp:revision>427</cp:revision>
  <cp:lastPrinted>2023-10-01T19:53:53Z</cp:lastPrinted>
  <dcterms:created xsi:type="dcterms:W3CDTF">2006-10-24T06:41:44Z</dcterms:created>
  <dcterms:modified xsi:type="dcterms:W3CDTF">2023-10-10T19:13:59Z</dcterms:modified>
</cp:coreProperties>
</file>