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11963" cy="9942513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9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D2BC64-0180-4844-93EF-9E78CCE82A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861C13F-102B-409F-91AC-DC2EFFC4A5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EB44F16-396A-4D9D-9B4B-4408DB7D2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DE180-51EB-4011-9B5B-DBFEB84C87A5}" type="datetimeFigureOut">
              <a:rPr lang="en-CH" smtClean="0"/>
              <a:t>07/10/2024</a:t>
            </a:fld>
            <a:endParaRPr lang="en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3BB724F-F40F-4790-BA96-8AF861487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F499D60-C198-445B-8995-2FB885CE7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0AE0B-30B1-4798-B755-3100DD962504}" type="slidenum">
              <a:rPr lang="en-CH" smtClean="0"/>
              <a:t>‹Nr.›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129104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98B12C-59B7-45A7-8265-057A4A188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01DBA18-5623-42D0-9FC6-7F4B7648E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31CE9C7-BAB0-4E5F-B60B-359806B9C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DE180-51EB-4011-9B5B-DBFEB84C87A5}" type="datetimeFigureOut">
              <a:rPr lang="en-CH" smtClean="0"/>
              <a:t>07/10/2024</a:t>
            </a:fld>
            <a:endParaRPr lang="en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5F6DB57-5839-4254-85B9-0751F6E53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8CA9274-7404-41F1-BFD9-0301B0586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0AE0B-30B1-4798-B755-3100DD962504}" type="slidenum">
              <a:rPr lang="en-CH" smtClean="0"/>
              <a:t>‹Nr.›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439368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F7AC01D-E644-48E5-A85B-81EE45ED9A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1113A1B-5E8E-4345-BAC3-0B644304EC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27D4B0D-B7F7-4F08-9BED-6ECE2109F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DE180-51EB-4011-9B5B-DBFEB84C87A5}" type="datetimeFigureOut">
              <a:rPr lang="en-CH" smtClean="0"/>
              <a:t>07/10/2024</a:t>
            </a:fld>
            <a:endParaRPr lang="en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396BB30-389E-4F1C-A57F-D99FED499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55E7F9A-9ED1-493D-99A4-D57ACE041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0AE0B-30B1-4798-B755-3100DD962504}" type="slidenum">
              <a:rPr lang="en-CH" smtClean="0"/>
              <a:t>‹Nr.›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123536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80EDCD-CA67-4226-B5CE-0B80985C5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DF6B7F2-5FA3-487C-926D-F5948DE33B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6FCDB9B-943D-4AC1-A859-5E20FEDC9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DE180-51EB-4011-9B5B-DBFEB84C87A5}" type="datetimeFigureOut">
              <a:rPr lang="en-CH" smtClean="0"/>
              <a:t>07/10/2024</a:t>
            </a:fld>
            <a:endParaRPr lang="en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A3844FC-662B-4356-ACF6-8E9975CF0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6F81875-1DC2-4D10-9E39-A38422FDB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0AE0B-30B1-4798-B755-3100DD962504}" type="slidenum">
              <a:rPr lang="en-CH" smtClean="0"/>
              <a:t>‹Nr.›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71265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9F6E3F-F1AF-4FED-8507-2D5073023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1BEFC6C-101C-408F-AC0B-4394F95060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0519124-364D-4770-B99E-BE9B47C9E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DE180-51EB-4011-9B5B-DBFEB84C87A5}" type="datetimeFigureOut">
              <a:rPr lang="en-CH" smtClean="0"/>
              <a:t>07/10/2024</a:t>
            </a:fld>
            <a:endParaRPr lang="en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5DF016C-32B1-4397-9396-C4DD335FC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8D7087E-4D8E-45FD-AD80-35C8EB597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0AE0B-30B1-4798-B755-3100DD962504}" type="slidenum">
              <a:rPr lang="en-CH" smtClean="0"/>
              <a:t>‹Nr.›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107090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AA0007-0EC1-4A27-89B3-7B78F7C609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7D75136-74B0-4115-8B18-AAE3916AFA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A89C84C-889D-4A62-90A8-99A9F367D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6A20E47-3B82-4F6B-8299-0B1E78109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DE180-51EB-4011-9B5B-DBFEB84C87A5}" type="datetimeFigureOut">
              <a:rPr lang="en-CH" smtClean="0"/>
              <a:t>07/10/2024</a:t>
            </a:fld>
            <a:endParaRPr lang="en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FE7D862-CD99-4008-87FB-45E06B94B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3248561-841F-4462-920B-A6D775C4A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0AE0B-30B1-4798-B755-3100DD962504}" type="slidenum">
              <a:rPr lang="en-CH" smtClean="0"/>
              <a:t>‹Nr.›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534682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52B82E-E903-4EFA-B3E0-800EA1D3C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34CA375-93DF-4ACE-9178-7574024720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FCDB146-E1CF-4C1C-80F7-4E772D34A0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7949292-48F5-4009-80ED-C0A7D0E418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33D276F-7DEB-4711-A61E-1761E0BAC2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C84FBDD-8C56-4350-B11D-D29FC6C4E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DE180-51EB-4011-9B5B-DBFEB84C87A5}" type="datetimeFigureOut">
              <a:rPr lang="en-CH" smtClean="0"/>
              <a:t>07/10/2024</a:t>
            </a:fld>
            <a:endParaRPr lang="en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DD96260-BFFC-4629-B4F6-4D1795898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412582D-3EF7-4CC4-AA82-7C5CB27C1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0AE0B-30B1-4798-B755-3100DD962504}" type="slidenum">
              <a:rPr lang="en-CH" smtClean="0"/>
              <a:t>‹Nr.›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668306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005FDC-B773-4F8F-B574-7A8CDF78C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767984B-B126-42C6-A659-963A3CABC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DE180-51EB-4011-9B5B-DBFEB84C87A5}" type="datetimeFigureOut">
              <a:rPr lang="en-CH" smtClean="0"/>
              <a:t>07/10/2024</a:t>
            </a:fld>
            <a:endParaRPr lang="en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CFED79F-AA8C-4F79-87E6-D9DD3E2E7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9FF9FCC-B7FD-44C3-982F-70A7C8B25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0AE0B-30B1-4798-B755-3100DD962504}" type="slidenum">
              <a:rPr lang="en-CH" smtClean="0"/>
              <a:t>‹Nr.›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48637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54E2267-9529-45ED-95B1-471DAA7BE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DE180-51EB-4011-9B5B-DBFEB84C87A5}" type="datetimeFigureOut">
              <a:rPr lang="en-CH" smtClean="0"/>
              <a:t>07/10/2024</a:t>
            </a:fld>
            <a:endParaRPr lang="en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84F61B1-9D12-429D-AB27-3BB7FFA90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957A97B-2969-40D5-AB4A-C5994E1AC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0AE0B-30B1-4798-B755-3100DD962504}" type="slidenum">
              <a:rPr lang="en-CH" smtClean="0"/>
              <a:t>‹Nr.›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164568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7395B9-EEE5-422F-8122-E7BFBB6F0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98159AC-4E44-4E78-9AD0-0062F4BE05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6998375-2821-4768-AB0D-76D5F40390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CF2E793-E29B-4421-9328-3E96D0657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DE180-51EB-4011-9B5B-DBFEB84C87A5}" type="datetimeFigureOut">
              <a:rPr lang="en-CH" smtClean="0"/>
              <a:t>07/10/2024</a:t>
            </a:fld>
            <a:endParaRPr lang="en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1EF67DA-358A-4486-9154-80D65F4E3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85B774B-A0DC-491C-ABB9-52CEBCA77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0AE0B-30B1-4798-B755-3100DD962504}" type="slidenum">
              <a:rPr lang="en-CH" smtClean="0"/>
              <a:t>‹Nr.›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233083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652352-FA02-4E50-AE15-FDA74AF72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2D9343C-F75E-4C3C-B032-72F3E70C68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AD1D3F6-65A6-441C-A866-553CDE0812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0312C5B-D291-40D5-A999-3D2A3AA51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DE180-51EB-4011-9B5B-DBFEB84C87A5}" type="datetimeFigureOut">
              <a:rPr lang="en-CH" smtClean="0"/>
              <a:t>07/10/2024</a:t>
            </a:fld>
            <a:endParaRPr lang="en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404D212-A850-4780-AE51-46F64C371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2581BC6-6E99-41AC-B207-133B0DFA2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0AE0B-30B1-4798-B755-3100DD962504}" type="slidenum">
              <a:rPr lang="en-CH" smtClean="0"/>
              <a:t>‹Nr.›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306171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B8DF178-4C7A-4A75-9559-642D7DD31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2CE6E3D-6DB8-45FA-B33A-BD8D83A18B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5E4CE55-9CA2-447B-8FD7-C0AECFC718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CDE180-51EB-4011-9B5B-DBFEB84C87A5}" type="datetimeFigureOut">
              <a:rPr lang="en-CH" smtClean="0"/>
              <a:t>07/10/2024</a:t>
            </a:fld>
            <a:endParaRPr lang="en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9FF4731-A6F5-46B5-AAFB-AFE6DB9B58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E9D97F9-058C-4E25-A198-BB746A406F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0AE0B-30B1-4798-B755-3100DD962504}" type="slidenum">
              <a:rPr lang="en-CH" smtClean="0"/>
              <a:t>‹Nr.›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066894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oaa.gov/jetstream/atmosphere/energy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DBFE1B1-D7A5-4FF7-B9B3-50AE0AE255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961" y="181463"/>
            <a:ext cx="10515600" cy="1322021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The earth-atmosphere energy balance is achieved as the energy received from the Sun </a:t>
            </a:r>
            <a:r>
              <a:rPr lang="en-US" i="1" dirty="0"/>
              <a:t>balances</a:t>
            </a:r>
            <a:r>
              <a:rPr lang="en-US" dirty="0"/>
              <a:t> the energy lost by the Earth back into space. In this way, the Earth maintains a stable average temperature and therefore a stable climate. Using 100 units of energy from the sun as a baseline the energy balance is as follows:</a:t>
            </a:r>
            <a:endParaRPr lang="en-CH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CFB21E7A-C991-41A4-A5EB-D654EA6725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2668" y="1373871"/>
            <a:ext cx="6658173" cy="5144595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190498DC-F414-4E95-A39B-6292327A86B1}"/>
              </a:ext>
            </a:extLst>
          </p:cNvPr>
          <p:cNvSpPr txBox="1"/>
          <p:nvPr/>
        </p:nvSpPr>
        <p:spPr>
          <a:xfrm>
            <a:off x="0" y="6488668"/>
            <a:ext cx="60974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H" dirty="0">
                <a:hlinkClick r:id="rId3"/>
              </a:rPr>
              <a:t>https://www.noaa.gov/jetstream/atmosphere/energy</a:t>
            </a:r>
            <a:r>
              <a:rPr lang="de-CH" dirty="0"/>
              <a:t> </a:t>
            </a:r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3300860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DB03FE-2684-4157-A312-9298338FB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Top </a:t>
            </a:r>
            <a:r>
              <a:rPr lang="de-CH" dirty="0" err="1"/>
              <a:t>of</a:t>
            </a:r>
            <a:r>
              <a:rPr lang="de-CH" dirty="0"/>
              <a:t> </a:t>
            </a:r>
            <a:r>
              <a:rPr lang="de-CH" dirty="0" err="1"/>
              <a:t>the</a:t>
            </a:r>
            <a:r>
              <a:rPr lang="de-CH" dirty="0"/>
              <a:t> </a:t>
            </a:r>
            <a:r>
              <a:rPr lang="de-CH" dirty="0" err="1"/>
              <a:t>atmosphere</a:t>
            </a:r>
            <a:endParaRPr lang="en-CH" dirty="0"/>
          </a:p>
        </p:txBody>
      </p:sp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10359C51-FAB7-4225-B034-FE2E58515C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16339" y="1825625"/>
            <a:ext cx="7959322" cy="4351338"/>
          </a:xfrm>
        </p:spPr>
      </p:pic>
    </p:spTree>
    <p:extLst>
      <p:ext uri="{BB962C8B-B14F-4D97-AF65-F5344CB8AC3E}">
        <p14:creationId xmlns:p14="http://schemas.microsoft.com/office/powerpoint/2010/main" val="3043826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8E98BD-1E07-4DA7-8919-3140602F1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err="1"/>
              <a:t>Atmosphere</a:t>
            </a:r>
            <a:r>
              <a:rPr lang="de-CH" dirty="0"/>
              <a:t> </a:t>
            </a:r>
            <a:r>
              <a:rPr lang="de-CH" dirty="0" err="1"/>
              <a:t>itself</a:t>
            </a:r>
            <a:endParaRPr lang="en-CH" dirty="0"/>
          </a:p>
        </p:txBody>
      </p:sp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11909522-8436-4872-854D-28F30240A27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01546" y="1825625"/>
            <a:ext cx="7388907" cy="4351338"/>
          </a:xfrm>
        </p:spPr>
      </p:pic>
    </p:spTree>
    <p:extLst>
      <p:ext uri="{BB962C8B-B14F-4D97-AF65-F5344CB8AC3E}">
        <p14:creationId xmlns:p14="http://schemas.microsoft.com/office/powerpoint/2010/main" val="3330416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BE69C0-9B7F-4307-B6F5-B4FFA04F8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err="1"/>
              <a:t>Earth’s</a:t>
            </a:r>
            <a:r>
              <a:rPr lang="de-CH" dirty="0"/>
              <a:t> </a:t>
            </a:r>
            <a:r>
              <a:rPr lang="de-CH" dirty="0" err="1"/>
              <a:t>surface</a:t>
            </a:r>
            <a:endParaRPr lang="en-CH" dirty="0"/>
          </a:p>
        </p:txBody>
      </p:sp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7795DB6F-D286-4806-9895-2B227FE2BC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94888" y="2091265"/>
            <a:ext cx="8402223" cy="3820058"/>
          </a:xfrm>
        </p:spPr>
      </p:pic>
    </p:spTree>
    <p:extLst>
      <p:ext uri="{BB962C8B-B14F-4D97-AF65-F5344CB8AC3E}">
        <p14:creationId xmlns:p14="http://schemas.microsoft.com/office/powerpoint/2010/main" val="40562540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80</Words>
  <Application>Microsoft Office PowerPoint</Application>
  <PresentationFormat>Breitbild</PresentationFormat>
  <Paragraphs>5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</vt:lpstr>
      <vt:lpstr>PowerPoint-Präsentation</vt:lpstr>
      <vt:lpstr>Top of the atmosphere</vt:lpstr>
      <vt:lpstr>Atmosphere itself</vt:lpstr>
      <vt:lpstr>Earth’s surface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Julia Schmale</dc:creator>
  <cp:lastModifiedBy>Julia Schmale</cp:lastModifiedBy>
  <cp:revision>2</cp:revision>
  <cp:lastPrinted>2024-10-07T07:57:44Z</cp:lastPrinted>
  <dcterms:created xsi:type="dcterms:W3CDTF">2024-10-07T07:54:53Z</dcterms:created>
  <dcterms:modified xsi:type="dcterms:W3CDTF">2024-10-07T08:18:09Z</dcterms:modified>
</cp:coreProperties>
</file>