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1"/>
  </p:sldMasterIdLst>
  <p:notesMasterIdLst>
    <p:notesMasterId r:id="rId16"/>
  </p:notesMasterIdLst>
  <p:handoutMasterIdLst>
    <p:handoutMasterId r:id="rId17"/>
  </p:handoutMasterIdLst>
  <p:sldIdLst>
    <p:sldId id="316" r:id="rId2"/>
    <p:sldId id="317" r:id="rId3"/>
    <p:sldId id="319" r:id="rId4"/>
    <p:sldId id="321" r:id="rId5"/>
    <p:sldId id="322" r:id="rId6"/>
    <p:sldId id="323" r:id="rId7"/>
    <p:sldId id="324" r:id="rId8"/>
    <p:sldId id="325" r:id="rId9"/>
    <p:sldId id="332" r:id="rId10"/>
    <p:sldId id="331" r:id="rId11"/>
    <p:sldId id="333" r:id="rId12"/>
    <p:sldId id="334" r:id="rId13"/>
    <p:sldId id="335" r:id="rId14"/>
    <p:sldId id="320" r:id="rId15"/>
  </p:sldIdLst>
  <p:sldSz cx="9144000" cy="5143500" type="screen16x9"/>
  <p:notesSz cx="7315200" cy="9601200"/>
  <p:defaultTextStyle>
    <a:defPPr>
      <a:defRPr lang="en-US"/>
    </a:defPPr>
    <a:lvl1pPr algn="l" rtl="0" fontAlgn="base">
      <a:spcBef>
        <a:spcPct val="0"/>
      </a:spcBef>
      <a:spcAft>
        <a:spcPct val="0"/>
      </a:spcAft>
      <a:defRPr sz="2400" kern="1200">
        <a:solidFill>
          <a:schemeClr val="tx1"/>
        </a:solidFill>
        <a:latin typeface="ETH Light" pitchFamily="2" charset="0"/>
        <a:ea typeface="+mn-ea"/>
        <a:cs typeface="+mn-cs"/>
      </a:defRPr>
    </a:lvl1pPr>
    <a:lvl2pPr marL="457200" algn="l" rtl="0" fontAlgn="base">
      <a:spcBef>
        <a:spcPct val="0"/>
      </a:spcBef>
      <a:spcAft>
        <a:spcPct val="0"/>
      </a:spcAft>
      <a:defRPr sz="2400" kern="1200">
        <a:solidFill>
          <a:schemeClr val="tx1"/>
        </a:solidFill>
        <a:latin typeface="ETH Light" pitchFamily="2" charset="0"/>
        <a:ea typeface="+mn-ea"/>
        <a:cs typeface="+mn-cs"/>
      </a:defRPr>
    </a:lvl2pPr>
    <a:lvl3pPr marL="914400" algn="l" rtl="0" fontAlgn="base">
      <a:spcBef>
        <a:spcPct val="0"/>
      </a:spcBef>
      <a:spcAft>
        <a:spcPct val="0"/>
      </a:spcAft>
      <a:defRPr sz="2400" kern="1200">
        <a:solidFill>
          <a:schemeClr val="tx1"/>
        </a:solidFill>
        <a:latin typeface="ETH Light" pitchFamily="2" charset="0"/>
        <a:ea typeface="+mn-ea"/>
        <a:cs typeface="+mn-cs"/>
      </a:defRPr>
    </a:lvl3pPr>
    <a:lvl4pPr marL="1371600" algn="l" rtl="0" fontAlgn="base">
      <a:spcBef>
        <a:spcPct val="0"/>
      </a:spcBef>
      <a:spcAft>
        <a:spcPct val="0"/>
      </a:spcAft>
      <a:defRPr sz="2400" kern="1200">
        <a:solidFill>
          <a:schemeClr val="tx1"/>
        </a:solidFill>
        <a:latin typeface="ETH Light" pitchFamily="2" charset="0"/>
        <a:ea typeface="+mn-ea"/>
        <a:cs typeface="+mn-cs"/>
      </a:defRPr>
    </a:lvl4pPr>
    <a:lvl5pPr marL="1828800" algn="l" rtl="0" fontAlgn="base">
      <a:spcBef>
        <a:spcPct val="0"/>
      </a:spcBef>
      <a:spcAft>
        <a:spcPct val="0"/>
      </a:spcAft>
      <a:defRPr sz="2400" kern="1200">
        <a:solidFill>
          <a:schemeClr val="tx1"/>
        </a:solidFill>
        <a:latin typeface="ETH Light" pitchFamily="2" charset="0"/>
        <a:ea typeface="+mn-ea"/>
        <a:cs typeface="+mn-cs"/>
      </a:defRPr>
    </a:lvl5pPr>
    <a:lvl6pPr marL="2286000" algn="l" defTabSz="914400" rtl="0" eaLnBrk="1" latinLnBrk="0" hangingPunct="1">
      <a:defRPr sz="2400" kern="1200">
        <a:solidFill>
          <a:schemeClr val="tx1"/>
        </a:solidFill>
        <a:latin typeface="ETH Light" pitchFamily="2" charset="0"/>
        <a:ea typeface="+mn-ea"/>
        <a:cs typeface="+mn-cs"/>
      </a:defRPr>
    </a:lvl6pPr>
    <a:lvl7pPr marL="2743200" algn="l" defTabSz="914400" rtl="0" eaLnBrk="1" latinLnBrk="0" hangingPunct="1">
      <a:defRPr sz="2400" kern="1200">
        <a:solidFill>
          <a:schemeClr val="tx1"/>
        </a:solidFill>
        <a:latin typeface="ETH Light" pitchFamily="2" charset="0"/>
        <a:ea typeface="+mn-ea"/>
        <a:cs typeface="+mn-cs"/>
      </a:defRPr>
    </a:lvl7pPr>
    <a:lvl8pPr marL="3200400" algn="l" defTabSz="914400" rtl="0" eaLnBrk="1" latinLnBrk="0" hangingPunct="1">
      <a:defRPr sz="2400" kern="1200">
        <a:solidFill>
          <a:schemeClr val="tx1"/>
        </a:solidFill>
        <a:latin typeface="ETH Light" pitchFamily="2" charset="0"/>
        <a:ea typeface="+mn-ea"/>
        <a:cs typeface="+mn-cs"/>
      </a:defRPr>
    </a:lvl8pPr>
    <a:lvl9pPr marL="3657600" algn="l" defTabSz="914400" rtl="0" eaLnBrk="1" latinLnBrk="0" hangingPunct="1">
      <a:defRPr sz="2400" kern="1200">
        <a:solidFill>
          <a:schemeClr val="tx1"/>
        </a:solidFill>
        <a:latin typeface="ETH Light" pitchFamily="2" charset="0"/>
        <a:ea typeface="+mn-ea"/>
        <a:cs typeface="+mn-cs"/>
      </a:defRPr>
    </a:lvl9pPr>
  </p:defaultTextStyle>
  <p:extLst>
    <p:ext uri="{EFAFB233-063F-42B5-8137-9DF3F51BA10A}">
      <p15:sldGuideLst xmlns:p15="http://schemas.microsoft.com/office/powerpoint/2012/main">
        <p15:guide id="1" orient="horz" pos="2766">
          <p15:clr>
            <a:srgbClr val="A4A3A4"/>
          </p15:clr>
        </p15:guide>
        <p15:guide id="2" pos="2874">
          <p15:clr>
            <a:srgbClr val="A4A3A4"/>
          </p15:clr>
        </p15:guide>
        <p15:guide id="3" orient="horz" pos="1027">
          <p15:clr>
            <a:srgbClr val="A4A3A4"/>
          </p15:clr>
        </p15:guide>
        <p15:guide id="4" orient="horz" pos="2755">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EA4"/>
    <a:srgbClr val="D9EFFF"/>
    <a:srgbClr val="F3FFFF"/>
    <a:srgbClr val="21A0FF"/>
    <a:srgbClr val="FF6600"/>
    <a:srgbClr val="AFDDFF"/>
    <a:srgbClr val="F9D7FD"/>
    <a:srgbClr val="6DC0FF"/>
    <a:srgbClr val="85CBFF"/>
    <a:srgbClr val="69B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83400" autoAdjust="0"/>
  </p:normalViewPr>
  <p:slideViewPr>
    <p:cSldViewPr snapToGrid="0">
      <p:cViewPr varScale="1">
        <p:scale>
          <a:sx n="121" d="100"/>
          <a:sy n="121" d="100"/>
        </p:scale>
        <p:origin x="936" y="102"/>
      </p:cViewPr>
      <p:guideLst>
        <p:guide orient="horz" pos="2766"/>
        <p:guide pos="2874"/>
        <p:guide orient="horz" pos="1027"/>
        <p:guide orient="horz" pos="275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6" d="100"/>
          <a:sy n="46" d="100"/>
        </p:scale>
        <p:origin x="2664" y="52"/>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defTabSz="950913">
              <a:defRPr sz="1200"/>
            </a:lvl1pPr>
          </a:lstStyle>
          <a:p>
            <a:endParaRPr lang="en-US"/>
          </a:p>
        </p:txBody>
      </p:sp>
      <p:sp>
        <p:nvSpPr>
          <p:cNvPr id="34819" name="Rectangle 3"/>
          <p:cNvSpPr>
            <a:spLocks noGrp="1" noChangeArrowheads="1"/>
          </p:cNvSpPr>
          <p:nvPr>
            <p:ph type="dt" sz="quarter"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algn="r" defTabSz="950913">
              <a:defRPr sz="1200"/>
            </a:lvl1pPr>
          </a:lstStyle>
          <a:p>
            <a:endParaRPr lang="en-US"/>
          </a:p>
        </p:txBody>
      </p:sp>
      <p:sp>
        <p:nvSpPr>
          <p:cNvPr id="34820" name="Rectangle 4"/>
          <p:cNvSpPr>
            <a:spLocks noGrp="1" noChangeArrowheads="1"/>
          </p:cNvSpPr>
          <p:nvPr>
            <p:ph type="ftr" sz="quarter" idx="2"/>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defTabSz="950913">
              <a:defRPr sz="1200"/>
            </a:lvl1pPr>
          </a:lstStyle>
          <a:p>
            <a:endParaRPr lang="en-US"/>
          </a:p>
        </p:txBody>
      </p:sp>
      <p:sp>
        <p:nvSpPr>
          <p:cNvPr id="34821" name="Rectangle 5"/>
          <p:cNvSpPr>
            <a:spLocks noGrp="1" noChangeArrowheads="1"/>
          </p:cNvSpPr>
          <p:nvPr>
            <p:ph type="sldNum" sz="quarter" idx="3"/>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algn="r" defTabSz="950913">
              <a:defRPr sz="1200"/>
            </a:lvl1pPr>
          </a:lstStyle>
          <a:p>
            <a:fld id="{E4E2B67C-51EB-4427-AC6D-13AD2A9DE225}" type="slidenum">
              <a:rPr lang="en-US"/>
              <a:pPr/>
              <a:t>‹#›</a:t>
            </a:fld>
            <a:endParaRPr lang="en-US"/>
          </a:p>
        </p:txBody>
      </p:sp>
    </p:spTree>
    <p:extLst>
      <p:ext uri="{BB962C8B-B14F-4D97-AF65-F5344CB8AC3E}">
        <p14:creationId xmlns:p14="http://schemas.microsoft.com/office/powerpoint/2010/main" val="1733456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defTabSz="950913">
              <a:defRPr sz="1200"/>
            </a:lvl1pPr>
          </a:lstStyle>
          <a:p>
            <a:endParaRPr lang="en-GB"/>
          </a:p>
        </p:txBody>
      </p:sp>
      <p:sp>
        <p:nvSpPr>
          <p:cNvPr id="6147"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lvl1pPr algn="r" defTabSz="950913">
              <a:defRPr sz="1200"/>
            </a:lvl1pPr>
          </a:lstStyle>
          <a:p>
            <a:endParaRPr lang="en-GB"/>
          </a:p>
        </p:txBody>
      </p:sp>
      <p:sp>
        <p:nvSpPr>
          <p:cNvPr id="6148"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76313" y="4559300"/>
            <a:ext cx="5362575"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150"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defTabSz="950913">
              <a:defRPr sz="1200"/>
            </a:lvl1pPr>
          </a:lstStyle>
          <a:p>
            <a:endParaRPr lang="en-GB"/>
          </a:p>
        </p:txBody>
      </p:sp>
      <p:sp>
        <p:nvSpPr>
          <p:cNvPr id="6151"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149" tIns="47575" rIns="95149" bIns="47575" numCol="1" anchor="b" anchorCtr="0" compatLnSpc="1">
            <a:prstTxWarp prst="textNoShape">
              <a:avLst/>
            </a:prstTxWarp>
          </a:bodyPr>
          <a:lstStyle>
            <a:lvl1pPr algn="r" defTabSz="950913">
              <a:defRPr sz="1200"/>
            </a:lvl1pPr>
          </a:lstStyle>
          <a:p>
            <a:fld id="{051F0B57-B63F-4711-A482-2ACA114C1232}" type="slidenum">
              <a:rPr lang="en-GB"/>
              <a:pPr/>
              <a:t>‹#›</a:t>
            </a:fld>
            <a:endParaRPr lang="en-GB"/>
          </a:p>
        </p:txBody>
      </p:sp>
    </p:spTree>
    <p:extLst>
      <p:ext uri="{BB962C8B-B14F-4D97-AF65-F5344CB8AC3E}">
        <p14:creationId xmlns:p14="http://schemas.microsoft.com/office/powerpoint/2010/main" val="12051630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ETH Light" pitchFamily="2" charset="0"/>
        <a:ea typeface="+mn-ea"/>
        <a:cs typeface="+mn-cs"/>
      </a:defRPr>
    </a:lvl1pPr>
    <a:lvl2pPr marL="457200" algn="l" rtl="0" fontAlgn="base">
      <a:spcBef>
        <a:spcPct val="30000"/>
      </a:spcBef>
      <a:spcAft>
        <a:spcPct val="0"/>
      </a:spcAft>
      <a:defRPr sz="1200" kern="1200">
        <a:solidFill>
          <a:schemeClr val="tx1"/>
        </a:solidFill>
        <a:latin typeface="ETH Light" pitchFamily="2" charset="0"/>
        <a:ea typeface="+mn-ea"/>
        <a:cs typeface="+mn-cs"/>
      </a:defRPr>
    </a:lvl2pPr>
    <a:lvl3pPr marL="914400" algn="l" rtl="0" fontAlgn="base">
      <a:spcBef>
        <a:spcPct val="30000"/>
      </a:spcBef>
      <a:spcAft>
        <a:spcPct val="0"/>
      </a:spcAft>
      <a:defRPr sz="1200" kern="1200">
        <a:solidFill>
          <a:schemeClr val="tx1"/>
        </a:solidFill>
        <a:latin typeface="ETH Light" pitchFamily="2" charset="0"/>
        <a:ea typeface="+mn-ea"/>
        <a:cs typeface="+mn-cs"/>
      </a:defRPr>
    </a:lvl3pPr>
    <a:lvl4pPr marL="1371600" algn="l" rtl="0" fontAlgn="base">
      <a:spcBef>
        <a:spcPct val="30000"/>
      </a:spcBef>
      <a:spcAft>
        <a:spcPct val="0"/>
      </a:spcAft>
      <a:defRPr sz="1200" kern="1200">
        <a:solidFill>
          <a:schemeClr val="tx1"/>
        </a:solidFill>
        <a:latin typeface="ETH Light" pitchFamily="2" charset="0"/>
        <a:ea typeface="+mn-ea"/>
        <a:cs typeface="+mn-cs"/>
      </a:defRPr>
    </a:lvl4pPr>
    <a:lvl5pPr marL="1828800" algn="l" rtl="0" fontAlgn="base">
      <a:spcBef>
        <a:spcPct val="30000"/>
      </a:spcBef>
      <a:spcAft>
        <a:spcPct val="0"/>
      </a:spcAft>
      <a:defRPr sz="1200" kern="1200">
        <a:solidFill>
          <a:schemeClr val="tx1"/>
        </a:solidFill>
        <a:latin typeface="ETH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051F0B57-B63F-4711-A482-2ACA114C1232}"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dirty="0"/>
          </a:p>
        </p:txBody>
      </p:sp>
      <p:sp>
        <p:nvSpPr>
          <p:cNvPr id="4" name="Slide Number Placeholder 3"/>
          <p:cNvSpPr>
            <a:spLocks noGrp="1"/>
          </p:cNvSpPr>
          <p:nvPr>
            <p:ph type="sldNum" sz="quarter" idx="5"/>
          </p:nvPr>
        </p:nvSpPr>
        <p:spPr/>
        <p:txBody>
          <a:bodyPr/>
          <a:lstStyle/>
          <a:p>
            <a:fld id="{051F0B57-B63F-4711-A482-2ACA114C1232}" type="slidenum">
              <a:rPr lang="en-GB" smtClean="0"/>
              <a:pPr/>
              <a:t>8</a:t>
            </a:fld>
            <a:endParaRPr lang="en-GB"/>
          </a:p>
        </p:txBody>
      </p:sp>
    </p:spTree>
    <p:extLst>
      <p:ext uri="{BB962C8B-B14F-4D97-AF65-F5344CB8AC3E}">
        <p14:creationId xmlns:p14="http://schemas.microsoft.com/office/powerpoint/2010/main" val="8629295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Picture Placeholder 2"/>
          <p:cNvSpPr>
            <a:spLocks noGrp="1"/>
          </p:cNvSpPr>
          <p:nvPr>
            <p:ph type="pic" idx="10" hasCustomPrompt="1"/>
          </p:nvPr>
        </p:nvSpPr>
        <p:spPr>
          <a:xfrm>
            <a:off x="0" y="1739189"/>
            <a:ext cx="9144000" cy="2891333"/>
          </a:xfrm>
          <a:noFill/>
        </p:spPr>
        <p:txBody>
          <a:bodyPr anchor="b" anchorCtr="1"/>
          <a:lstStyle>
            <a:lvl1pPr marL="0" indent="0" algn="ctr">
              <a:buNone/>
              <a:defRPr sz="3200">
                <a:solidFill>
                  <a:schemeClr val="tx1">
                    <a:alpha val="2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transparent</a:t>
            </a:r>
          </a:p>
          <a:p>
            <a:r>
              <a:rPr lang="en-US" dirty="0"/>
              <a:t>background picture</a:t>
            </a:r>
          </a:p>
        </p:txBody>
      </p:sp>
      <p:sp>
        <p:nvSpPr>
          <p:cNvPr id="10" name="Rectangle 13"/>
          <p:cNvSpPr>
            <a:spLocks noChangeArrowheads="1"/>
          </p:cNvSpPr>
          <p:nvPr userDrawn="1"/>
        </p:nvSpPr>
        <p:spPr bwMode="auto">
          <a:xfrm>
            <a:off x="320040" y="-1"/>
            <a:ext cx="8503920" cy="2243938"/>
          </a:xfrm>
          <a:prstGeom prst="rect">
            <a:avLst/>
          </a:prstGeom>
          <a:solidFill>
            <a:schemeClr val="accent3"/>
          </a:solidFill>
          <a:ln>
            <a:noFill/>
          </a:ln>
          <a:effectLst/>
        </p:spPr>
        <p:txBody>
          <a:bodyPr wrap="none" anchor="ctr"/>
          <a:lstStyle/>
          <a:p>
            <a:endParaRPr lang="en-US">
              <a:solidFill>
                <a:srgbClr val="566B73"/>
              </a:solidFill>
            </a:endParaRPr>
          </a:p>
        </p:txBody>
      </p:sp>
      <p:sp>
        <p:nvSpPr>
          <p:cNvPr id="1208323" name="Rectangle 3"/>
          <p:cNvSpPr>
            <a:spLocks noGrp="1" noChangeArrowheads="1"/>
          </p:cNvSpPr>
          <p:nvPr>
            <p:ph type="ctrTitle"/>
          </p:nvPr>
        </p:nvSpPr>
        <p:spPr>
          <a:xfrm>
            <a:off x="320040" y="1483415"/>
            <a:ext cx="8503920" cy="752579"/>
          </a:xfrm>
        </p:spPr>
        <p:txBody>
          <a:bodyPr anchor="b"/>
          <a:lstStyle>
            <a:lvl1pPr>
              <a:defRPr sz="3600"/>
            </a:lvl1pPr>
          </a:lstStyle>
          <a:p>
            <a:pPr lvl="0"/>
            <a:r>
              <a:rPr lang="en-US" noProof="0"/>
              <a:t>Click to edit Master title style</a:t>
            </a:r>
            <a:endParaRPr lang="en-US" noProof="0" dirty="0"/>
          </a:p>
        </p:txBody>
      </p:sp>
      <p:sp>
        <p:nvSpPr>
          <p:cNvPr id="1208324" name="Rectangle 4"/>
          <p:cNvSpPr>
            <a:spLocks noGrp="1" noChangeArrowheads="1"/>
          </p:cNvSpPr>
          <p:nvPr>
            <p:ph type="subTitle" idx="1"/>
          </p:nvPr>
        </p:nvSpPr>
        <p:spPr>
          <a:xfrm>
            <a:off x="320040" y="2383649"/>
            <a:ext cx="8503920" cy="563842"/>
          </a:xfrm>
        </p:spPr>
        <p:txBody>
          <a:bodyPr anchor="ctr" anchorCtr="0"/>
          <a:lstStyle>
            <a:lvl1pPr marL="0" indent="0" algn="ctr">
              <a:buFontTx/>
              <a:buNone/>
              <a:defRPr sz="2600"/>
            </a:lvl1pPr>
          </a:lstStyle>
          <a:p>
            <a:pPr lvl="0"/>
            <a:r>
              <a:rPr lang="en-US" noProof="0"/>
              <a:t>Click to edit Master subtitle style</a:t>
            </a:r>
            <a:endParaRPr lang="en-US" noProof="0" dirty="0"/>
          </a:p>
        </p:txBody>
      </p:sp>
      <p:pic>
        <p:nvPicPr>
          <p:cNvPr id="1028" name="Picture 4" descr="Summer Research Institute">
            <a:extLst>
              <a:ext uri="{FF2B5EF4-FFF2-40B4-BE49-F238E27FC236}">
                <a16:creationId xmlns:a16="http://schemas.microsoft.com/office/drawing/2014/main" id="{755D4814-2DCD-4B77-A34F-193AF097967B}"/>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47968" t="10000" r="33577" b="41022"/>
          <a:stretch/>
        </p:blipFill>
        <p:spPr bwMode="auto">
          <a:xfrm>
            <a:off x="8683083" y="4823287"/>
            <a:ext cx="397733" cy="2736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08C2F21C-F40C-4821-83B8-FBA6311BEF96}"/>
              </a:ext>
            </a:extLst>
          </p:cNvPr>
          <p:cNvPicPr>
            <a:picLocks noChangeAspect="1"/>
          </p:cNvPicPr>
          <p:nvPr userDrawn="1"/>
        </p:nvPicPr>
        <p:blipFill rotWithShape="1">
          <a:blip r:embed="rId3"/>
          <a:srcRect l="27561" t="39747" r="27344" b="41030"/>
          <a:stretch/>
        </p:blipFill>
        <p:spPr>
          <a:xfrm>
            <a:off x="81779" y="4823423"/>
            <a:ext cx="854925" cy="273329"/>
          </a:xfrm>
          <a:prstGeom prst="rect">
            <a:avLst/>
          </a:prstGeom>
        </p:spPr>
      </p:pic>
    </p:spTree>
    <p:extLst>
      <p:ext uri="{BB962C8B-B14F-4D97-AF65-F5344CB8AC3E}">
        <p14:creationId xmlns:p14="http://schemas.microsoft.com/office/powerpoint/2010/main" val="59944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C5090133-3556-448D-925F-EBAD21BB0634}" type="slidenum">
              <a:rPr lang="en-US"/>
              <a:pPr/>
              <a:t>‹#›</a:t>
            </a:fld>
            <a:endParaRPr lang="en-US"/>
          </a:p>
        </p:txBody>
      </p:sp>
    </p:spTree>
    <p:extLst>
      <p:ext uri="{BB962C8B-B14F-4D97-AF65-F5344CB8AC3E}">
        <p14:creationId xmlns:p14="http://schemas.microsoft.com/office/powerpoint/2010/main" val="3630014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42048" y="0"/>
            <a:ext cx="1581912" cy="4557285"/>
          </a:xfrm>
          <a:solidFill>
            <a:schemeClr val="accent3"/>
          </a:solidFill>
        </p:spPr>
        <p:txBody>
          <a:bodyPr vert="eaVert" tIns="457200"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320040" y="0"/>
            <a:ext cx="6812280" cy="4557285"/>
          </a:xfrm>
        </p:spPr>
        <p:txBody>
          <a:bodyPr vert="eaVert" lIns="182880" tIns="457200" rIns="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27604411-CE99-48D3-9064-B9EF6921CAA7}" type="slidenum">
              <a:rPr lang="en-US"/>
              <a:pPr/>
              <a:t>‹#›</a:t>
            </a:fld>
            <a:endParaRPr lang="en-US"/>
          </a:p>
        </p:txBody>
      </p:sp>
    </p:spTree>
    <p:extLst>
      <p:ext uri="{BB962C8B-B14F-4D97-AF65-F5344CB8AC3E}">
        <p14:creationId xmlns:p14="http://schemas.microsoft.com/office/powerpoint/2010/main" val="2999335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4"/>
          <p:cNvSpPr>
            <a:spLocks noGrp="1"/>
          </p:cNvSpPr>
          <p:nvPr>
            <p:ph type="sldNum" sz="quarter" idx="11"/>
          </p:nvPr>
        </p:nvSpPr>
        <p:spPr/>
        <p:txBody>
          <a:bodyPr/>
          <a:lstStyle>
            <a:lvl1pPr>
              <a:defRPr/>
            </a:lvl1pPr>
          </a:lstStyle>
          <a:p>
            <a:fld id="{99E87D84-D34C-4A7E-A43A-A5C370545E44}" type="slidenum">
              <a:rPr lang="en-US"/>
              <a:pPr/>
              <a:t>‹#›</a:t>
            </a:fld>
            <a:endParaRPr lang="en-US"/>
          </a:p>
        </p:txBody>
      </p:sp>
      <p:sp>
        <p:nvSpPr>
          <p:cNvPr id="13"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dirty="0"/>
              <a:t>Click to edit Master title style</a:t>
            </a:r>
          </a:p>
        </p:txBody>
      </p:sp>
    </p:spTree>
    <p:extLst>
      <p:ext uri="{BB962C8B-B14F-4D97-AF65-F5344CB8AC3E}">
        <p14:creationId xmlns:p14="http://schemas.microsoft.com/office/powerpoint/2010/main" val="222858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section">
    <p:spTree>
      <p:nvGrpSpPr>
        <p:cNvPr id="1" name=""/>
        <p:cNvGrpSpPr/>
        <p:nvPr/>
      </p:nvGrpSpPr>
      <p:grpSpPr>
        <a:xfrm>
          <a:off x="0" y="0"/>
          <a:ext cx="0" cy="0"/>
          <a:chOff x="0" y="0"/>
          <a:chExt cx="0" cy="0"/>
        </a:xfrm>
      </p:grpSpPr>
      <p:sp>
        <p:nvSpPr>
          <p:cNvPr id="2" name="Title 1"/>
          <p:cNvSpPr>
            <a:spLocks noGrp="1"/>
          </p:cNvSpPr>
          <p:nvPr>
            <p:ph type="title"/>
          </p:nvPr>
        </p:nvSpPr>
        <p:spPr>
          <a:xfrm>
            <a:off x="320041" y="3305176"/>
            <a:ext cx="8503919" cy="1021556"/>
          </a:xfrm>
          <a:noFill/>
        </p:spPr>
        <p:txBody>
          <a:bodyPr lIns="182880" tIns="0" rIns="182880"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320040" y="1"/>
            <a:ext cx="8503920" cy="3305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fld id="{D0DBB3E8-BA4D-4FB6-A2FB-6E3F4EDE2D1B}" type="slidenum">
              <a:rPr lang="en-US"/>
              <a:pPr/>
              <a:t>‹#›</a:t>
            </a:fld>
            <a:endParaRPr lang="en-US"/>
          </a:p>
        </p:txBody>
      </p:sp>
    </p:spTree>
    <p:extLst>
      <p:ext uri="{BB962C8B-B14F-4D97-AF65-F5344CB8AC3E}">
        <p14:creationId xmlns:p14="http://schemas.microsoft.com/office/powerpoint/2010/main" val="339702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0041" y="871834"/>
            <a:ext cx="4175760" cy="370332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877824"/>
            <a:ext cx="4175760" cy="370332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1"/>
          </p:nvPr>
        </p:nvSpPr>
        <p:spPr/>
        <p:txBody>
          <a:bodyPr/>
          <a:lstStyle>
            <a:lvl1pPr>
              <a:defRPr/>
            </a:lvl1pPr>
          </a:lstStyle>
          <a:p>
            <a:fld id="{262CA632-D5EB-4966-A4E4-6FCBDEC4F4D5}" type="slidenum">
              <a:rPr lang="en-US"/>
              <a:pPr/>
              <a:t>‹#›</a:t>
            </a:fld>
            <a:endParaRPr lang="en-US"/>
          </a:p>
        </p:txBody>
      </p:sp>
      <p:sp>
        <p:nvSpPr>
          <p:cNvPr id="10"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4110000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8" name="Slide Number Placeholder 7"/>
          <p:cNvSpPr>
            <a:spLocks noGrp="1"/>
          </p:cNvSpPr>
          <p:nvPr>
            <p:ph type="sldNum" sz="quarter" idx="11"/>
          </p:nvPr>
        </p:nvSpPr>
        <p:spPr/>
        <p:txBody>
          <a:bodyPr/>
          <a:lstStyle>
            <a:lvl1pPr>
              <a:defRPr/>
            </a:lvl1pPr>
          </a:lstStyle>
          <a:p>
            <a:fld id="{60CDA983-B77B-4441-9888-9D233529D59A}" type="slidenum">
              <a:rPr lang="en-US"/>
              <a:pPr/>
              <a:t>‹#›</a:t>
            </a:fld>
            <a:endParaRPr lang="en-US"/>
          </a:p>
        </p:txBody>
      </p:sp>
      <p:sp>
        <p:nvSpPr>
          <p:cNvPr id="13" name="Content Placeholder 2"/>
          <p:cNvSpPr>
            <a:spLocks noGrp="1"/>
          </p:cNvSpPr>
          <p:nvPr>
            <p:ph sz="half" idx="12"/>
          </p:nvPr>
        </p:nvSpPr>
        <p:spPr>
          <a:xfrm>
            <a:off x="320041" y="1566062"/>
            <a:ext cx="4178808" cy="3009092"/>
          </a:xfrm>
        </p:spPr>
        <p:txBody>
          <a:bodyPr/>
          <a:lstStyle>
            <a:lvl1pPr>
              <a:defRPr lang="en-US" sz="2000" dirty="0" smtClean="0"/>
            </a:lvl1pPr>
            <a:lvl2pPr>
              <a:defRPr lang="en-US" sz="2000" dirty="0" smtClean="0"/>
            </a:lvl2pPr>
            <a:lvl3pPr>
              <a:defRPr lang="en-US" sz="1800" dirty="0" smtClean="0"/>
            </a:lvl3pPr>
            <a:lvl4pPr>
              <a:defRPr lang="en-US" sz="1600" dirty="0" smtClean="0"/>
            </a:lvl4pPr>
            <a:lvl5pPr>
              <a:defRPr lang="en-US" sz="1600" dirty="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2"/>
          </p:nvPr>
        </p:nvSpPr>
        <p:spPr>
          <a:xfrm>
            <a:off x="4648200" y="1570903"/>
            <a:ext cx="4175760" cy="3004251"/>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871834"/>
            <a:ext cx="4177106" cy="719222"/>
          </a:xfrm>
        </p:spPr>
        <p:txBody>
          <a:bodyPr tIns="9144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 name="Text Placeholder 2"/>
          <p:cNvSpPr>
            <a:spLocks noGrp="1"/>
          </p:cNvSpPr>
          <p:nvPr>
            <p:ph type="body" idx="1"/>
          </p:nvPr>
        </p:nvSpPr>
        <p:spPr>
          <a:xfrm>
            <a:off x="320041" y="871834"/>
            <a:ext cx="4178808" cy="719222"/>
          </a:xfrm>
        </p:spPr>
        <p:txBody>
          <a:bodyPr tIns="9144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464248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lvl1pPr>
              <a:defRPr/>
            </a:lvl1pPr>
          </a:lstStyle>
          <a:p>
            <a:fld id="{41539E46-B82C-4EE1-B9B6-013708D6E4FD}" type="slidenum">
              <a:rPr lang="en-US"/>
              <a:pPr/>
              <a:t>‹#›</a:t>
            </a:fld>
            <a:endParaRPr lang="en-US"/>
          </a:p>
        </p:txBody>
      </p:sp>
      <p:sp>
        <p:nvSpPr>
          <p:cNvPr id="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336704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fld id="{BC6A7B30-FF76-4BAD-94EB-E085F62C1BE2}" type="slidenum">
              <a:rPr lang="en-US"/>
              <a:pPr/>
              <a:t>‹#›</a:t>
            </a:fld>
            <a:endParaRPr lang="en-US"/>
          </a:p>
        </p:txBody>
      </p:sp>
    </p:spTree>
    <p:extLst>
      <p:ext uri="{BB962C8B-B14F-4D97-AF65-F5344CB8AC3E}">
        <p14:creationId xmlns:p14="http://schemas.microsoft.com/office/powerpoint/2010/main" val="85791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
            <a:ext cx="5248910" cy="4594622"/>
          </a:xfrm>
        </p:spPr>
        <p:txBody>
          <a:bodyPr tIns="45720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20041" y="1379306"/>
            <a:ext cx="3145473" cy="32153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fld id="{AFBB61E3-FA9B-4BEE-9D87-8B4B1DA9E756}" type="slidenum">
              <a:rPr lang="en-US"/>
              <a:pPr/>
              <a:t>‹#›</a:t>
            </a:fld>
            <a:endParaRPr lang="en-US"/>
          </a:p>
        </p:txBody>
      </p:sp>
      <p:sp>
        <p:nvSpPr>
          <p:cNvPr id="10" name="Text Placeholder 2"/>
          <p:cNvSpPr>
            <a:spLocks noGrp="1"/>
          </p:cNvSpPr>
          <p:nvPr>
            <p:ph type="body" idx="12"/>
          </p:nvPr>
        </p:nvSpPr>
        <p:spPr>
          <a:xfrm>
            <a:off x="320040" y="1"/>
            <a:ext cx="3145536" cy="1410128"/>
          </a:xfrm>
        </p:spPr>
        <p:txBody>
          <a:bodyPr lIns="182880" tIns="457200" bIns="91440" anchor="t" anchorCtr="0"/>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80845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0040" y="3667875"/>
            <a:ext cx="8503920" cy="357629"/>
          </a:xfrm>
          <a:noFill/>
        </p:spPr>
        <p:txBody>
          <a:bodyPr lIns="91440"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320040" y="223631"/>
            <a:ext cx="8503920" cy="33220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20040" y="4025503"/>
            <a:ext cx="850392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fld id="{C92C6523-EF14-4F0E-B398-DDF32F01F302}" type="slidenum">
              <a:rPr lang="en-US"/>
              <a:pPr/>
              <a:t>‹#›</a:t>
            </a:fld>
            <a:endParaRPr lang="en-US"/>
          </a:p>
        </p:txBody>
      </p:sp>
    </p:spTree>
    <p:extLst>
      <p:ext uri="{BB962C8B-B14F-4D97-AF65-F5344CB8AC3E}">
        <p14:creationId xmlns:p14="http://schemas.microsoft.com/office/powerpoint/2010/main" val="1474674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55076" name="Rectangle 4"/>
          <p:cNvSpPr>
            <a:spLocks noGrp="1" noChangeArrowheads="1"/>
          </p:cNvSpPr>
          <p:nvPr>
            <p:ph type="title"/>
          </p:nvPr>
        </p:nvSpPr>
        <p:spPr bwMode="auto">
          <a:xfrm>
            <a:off x="320040" y="0"/>
            <a:ext cx="8509406" cy="702260"/>
          </a:xfrm>
          <a:prstGeom prst="rect">
            <a:avLst/>
          </a:prstGeom>
          <a:solidFill>
            <a:schemeClr val="accent3"/>
          </a:solidFill>
          <a:ln>
            <a:noFill/>
          </a:ln>
          <a:effectLst/>
        </p:spPr>
        <p:txBody>
          <a:bodyPr vert="horz" wrap="square" lIns="0" tIns="274320" rIns="0" bIns="0" numCol="1" anchor="t" anchorCtr="0" compatLnSpc="1">
            <a:prstTxWarp prst="textNoShape">
              <a:avLst/>
            </a:prstTxWarp>
          </a:bodyPr>
          <a:lstStyle/>
          <a:p>
            <a:pPr lvl="0"/>
            <a:r>
              <a:rPr lang="de-DE" noProof="0" dirty="0"/>
              <a:t>Titelmasterformat durch Klicken bearbeiten</a:t>
            </a:r>
            <a:endParaRPr lang="en-US" dirty="0"/>
          </a:p>
        </p:txBody>
      </p:sp>
      <p:sp>
        <p:nvSpPr>
          <p:cNvPr id="9" name="Rectangle 13"/>
          <p:cNvSpPr>
            <a:spLocks noChangeArrowheads="1"/>
          </p:cNvSpPr>
          <p:nvPr/>
        </p:nvSpPr>
        <p:spPr bwMode="auto">
          <a:xfrm>
            <a:off x="0" y="4761900"/>
            <a:ext cx="9144000" cy="381600"/>
          </a:xfrm>
          <a:prstGeom prst="rect">
            <a:avLst/>
          </a:prstGeom>
          <a:solidFill>
            <a:schemeClr val="accent3"/>
          </a:solidFill>
          <a:ln>
            <a:noFill/>
          </a:ln>
          <a:effectLst/>
        </p:spPr>
        <p:txBody>
          <a:bodyPr wrap="none" anchor="ctr"/>
          <a:lstStyle/>
          <a:p>
            <a:endParaRPr lang="en-US" dirty="0"/>
          </a:p>
        </p:txBody>
      </p:sp>
      <p:sp>
        <p:nvSpPr>
          <p:cNvPr id="1155077" name="Rectangle 5"/>
          <p:cNvSpPr>
            <a:spLocks noGrp="1" noChangeArrowheads="1"/>
          </p:cNvSpPr>
          <p:nvPr>
            <p:ph type="body" idx="1"/>
          </p:nvPr>
        </p:nvSpPr>
        <p:spPr bwMode="auto">
          <a:xfrm>
            <a:off x="320040" y="877825"/>
            <a:ext cx="8503920" cy="3717989"/>
          </a:xfrm>
          <a:prstGeom prst="rect">
            <a:avLst/>
          </a:prstGeom>
          <a:noFill/>
          <a:ln w="9525">
            <a:noFill/>
            <a:miter lim="800000"/>
            <a:headEnd/>
            <a:tailEnd/>
          </a:ln>
          <a:effectLst/>
        </p:spPr>
        <p:txBody>
          <a:bodyPr vert="horz" wrap="square" lIns="182880" tIns="182880" rIns="182880" bIns="182880" numCol="1" anchor="t" anchorCtr="0" compatLnSpc="1">
            <a:prstTxWarp prst="textNoShape">
              <a:avLst/>
            </a:prstTxWarp>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55079" name="Rectangle 7"/>
          <p:cNvSpPr>
            <a:spLocks noGrp="1" noChangeArrowheads="1"/>
          </p:cNvSpPr>
          <p:nvPr>
            <p:ph type="sldNum" sz="quarter" idx="4"/>
          </p:nvPr>
        </p:nvSpPr>
        <p:spPr bwMode="auto">
          <a:xfrm>
            <a:off x="320041" y="4882051"/>
            <a:ext cx="503237" cy="140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ctr">
              <a:defRPr sz="1000">
                <a:solidFill>
                  <a:srgbClr val="ABB7B7"/>
                </a:solidFill>
                <a:latin typeface="Open Sans" pitchFamily="34" charset="0"/>
                <a:ea typeface="Open Sans" pitchFamily="34" charset="0"/>
                <a:cs typeface="Open Sans" pitchFamily="34" charset="0"/>
              </a:defRPr>
            </a:lvl1pPr>
          </a:lstStyle>
          <a:p>
            <a:fld id="{2BA5C7A1-BCEE-4CD2-9C2D-1272337811B2}" type="slidenum">
              <a:rPr lang="en-US" smtClean="0"/>
              <a:pPr/>
              <a:t>‹#›</a:t>
            </a:fld>
            <a:endParaRPr lang="en-US" dirty="0"/>
          </a:p>
        </p:txBody>
      </p:sp>
      <p:cxnSp>
        <p:nvCxnSpPr>
          <p:cNvPr id="11" name="Straight Connector 10"/>
          <p:cNvCxnSpPr/>
          <p:nvPr userDrawn="1"/>
        </p:nvCxnSpPr>
        <p:spPr bwMode="auto">
          <a:xfrm>
            <a:off x="4565176" y="4762453"/>
            <a:ext cx="4572000" cy="0"/>
          </a:xfrm>
          <a:prstGeom prst="line">
            <a:avLst/>
          </a:prstGeom>
          <a:solidFill>
            <a:schemeClr val="accent1"/>
          </a:solidFill>
          <a:ln w="1905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 name="Straight Connector 2"/>
          <p:cNvCxnSpPr/>
          <p:nvPr userDrawn="1"/>
        </p:nvCxnSpPr>
        <p:spPr bwMode="auto">
          <a:xfrm>
            <a:off x="0" y="4762453"/>
            <a:ext cx="4572000" cy="0"/>
          </a:xfrm>
          <a:prstGeom prst="line">
            <a:avLst/>
          </a:prstGeom>
          <a:solidFill>
            <a:schemeClr val="accent1"/>
          </a:solidFill>
          <a:ln w="190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27909786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hf sldNum="0" hdr="0" ftr="0" dt="0"/>
  <p:txStyles>
    <p:titleStyle>
      <a:lvl1pPr algn="ctr" rtl="0" eaLnBrk="1" fontAlgn="base" hangingPunct="1">
        <a:spcBef>
          <a:spcPct val="0"/>
        </a:spcBef>
        <a:spcAft>
          <a:spcPct val="0"/>
        </a:spcAft>
        <a:defRPr sz="4000" b="1">
          <a:solidFill>
            <a:srgbClr val="0070C0"/>
          </a:solidFill>
          <a:latin typeface="+mj-lt"/>
          <a:ea typeface="Open Sans" pitchFamily="34" charset="0"/>
          <a:cs typeface="Open Sans" pitchFamily="34" charset="0"/>
        </a:defRPr>
      </a:lvl1pPr>
      <a:lvl2pPr algn="ctr" rtl="0" eaLnBrk="1" fontAlgn="base" hangingPunct="1">
        <a:spcBef>
          <a:spcPct val="0"/>
        </a:spcBef>
        <a:spcAft>
          <a:spcPct val="0"/>
        </a:spcAft>
        <a:defRPr sz="4400" b="1">
          <a:solidFill>
            <a:schemeClr val="tx2"/>
          </a:solidFill>
          <a:latin typeface="ETH Light" pitchFamily="2" charset="0"/>
        </a:defRPr>
      </a:lvl2pPr>
      <a:lvl3pPr algn="ctr" rtl="0" eaLnBrk="1" fontAlgn="base" hangingPunct="1">
        <a:spcBef>
          <a:spcPct val="0"/>
        </a:spcBef>
        <a:spcAft>
          <a:spcPct val="0"/>
        </a:spcAft>
        <a:defRPr sz="4400" b="1">
          <a:solidFill>
            <a:schemeClr val="tx2"/>
          </a:solidFill>
          <a:latin typeface="ETH Light" pitchFamily="2" charset="0"/>
        </a:defRPr>
      </a:lvl3pPr>
      <a:lvl4pPr algn="ctr" rtl="0" eaLnBrk="1" fontAlgn="base" hangingPunct="1">
        <a:spcBef>
          <a:spcPct val="0"/>
        </a:spcBef>
        <a:spcAft>
          <a:spcPct val="0"/>
        </a:spcAft>
        <a:defRPr sz="4400" b="1">
          <a:solidFill>
            <a:schemeClr val="tx2"/>
          </a:solidFill>
          <a:latin typeface="ETH Light" pitchFamily="2" charset="0"/>
        </a:defRPr>
      </a:lvl4pPr>
      <a:lvl5pPr algn="ctr" rtl="0" eaLnBrk="1" fontAlgn="base" hangingPunct="1">
        <a:spcBef>
          <a:spcPct val="0"/>
        </a:spcBef>
        <a:spcAft>
          <a:spcPct val="0"/>
        </a:spcAft>
        <a:defRPr sz="4400" b="1">
          <a:solidFill>
            <a:schemeClr val="tx2"/>
          </a:solidFill>
          <a:latin typeface="ETH Light" pitchFamily="2" charset="0"/>
        </a:defRPr>
      </a:lvl5pPr>
      <a:lvl6pPr marL="457200" algn="ctr" rtl="0" eaLnBrk="1" fontAlgn="base" hangingPunct="1">
        <a:spcBef>
          <a:spcPct val="0"/>
        </a:spcBef>
        <a:spcAft>
          <a:spcPct val="0"/>
        </a:spcAft>
        <a:defRPr sz="4400" b="1">
          <a:solidFill>
            <a:schemeClr val="tx2"/>
          </a:solidFill>
          <a:latin typeface="ETH Light" pitchFamily="2" charset="0"/>
        </a:defRPr>
      </a:lvl6pPr>
      <a:lvl7pPr marL="914400" algn="ctr" rtl="0" eaLnBrk="1" fontAlgn="base" hangingPunct="1">
        <a:spcBef>
          <a:spcPct val="0"/>
        </a:spcBef>
        <a:spcAft>
          <a:spcPct val="0"/>
        </a:spcAft>
        <a:defRPr sz="4400" b="1">
          <a:solidFill>
            <a:schemeClr val="tx2"/>
          </a:solidFill>
          <a:latin typeface="ETH Light" pitchFamily="2" charset="0"/>
        </a:defRPr>
      </a:lvl7pPr>
      <a:lvl8pPr marL="1371600" algn="ctr" rtl="0" eaLnBrk="1" fontAlgn="base" hangingPunct="1">
        <a:spcBef>
          <a:spcPct val="0"/>
        </a:spcBef>
        <a:spcAft>
          <a:spcPct val="0"/>
        </a:spcAft>
        <a:defRPr sz="4400" b="1">
          <a:solidFill>
            <a:schemeClr val="tx2"/>
          </a:solidFill>
          <a:latin typeface="ETH Light" pitchFamily="2" charset="0"/>
        </a:defRPr>
      </a:lvl8pPr>
      <a:lvl9pPr marL="1828800" algn="ctr" rtl="0" eaLnBrk="1" fontAlgn="base" hangingPunct="1">
        <a:spcBef>
          <a:spcPct val="0"/>
        </a:spcBef>
        <a:spcAft>
          <a:spcPct val="0"/>
        </a:spcAft>
        <a:defRPr sz="4400" b="1">
          <a:solidFill>
            <a:schemeClr val="tx2"/>
          </a:solidFill>
          <a:latin typeface="ETH Light" pitchFamily="2" charset="0"/>
        </a:defRPr>
      </a:lvl9pPr>
    </p:titleStyle>
    <p:bodyStyle>
      <a:lvl1pPr marL="342900" indent="-342900" algn="l" rtl="0" eaLnBrk="1" fontAlgn="base" hangingPunct="1">
        <a:spcBef>
          <a:spcPct val="20000"/>
        </a:spcBef>
        <a:spcAft>
          <a:spcPct val="0"/>
        </a:spcAft>
        <a:buChar char="•"/>
        <a:defRPr sz="2800" b="0">
          <a:solidFill>
            <a:schemeClr val="tx1"/>
          </a:solidFill>
          <a:latin typeface="+mn-lt"/>
          <a:ea typeface="Open Sans" pitchFamily="34" charset="0"/>
          <a:cs typeface="Open Sans" pitchFamily="34" charset="0"/>
        </a:defRPr>
      </a:lvl1pPr>
      <a:lvl2pPr marL="742950" indent="-285750" algn="l" rtl="0" eaLnBrk="1" fontAlgn="base" hangingPunct="1">
        <a:spcBef>
          <a:spcPct val="20000"/>
        </a:spcBef>
        <a:spcAft>
          <a:spcPct val="0"/>
        </a:spcAft>
        <a:buChar char="–"/>
        <a:defRPr sz="2400" b="0">
          <a:solidFill>
            <a:schemeClr val="tx1"/>
          </a:solidFill>
          <a:latin typeface="+mn-lt"/>
          <a:ea typeface="Open Sans" pitchFamily="34" charset="0"/>
          <a:cs typeface="Open Sans" pitchFamily="34" charset="0"/>
        </a:defRPr>
      </a:lvl2pPr>
      <a:lvl3pPr marL="1143000" indent="-228600" algn="l" rtl="0" eaLnBrk="1" fontAlgn="base" hangingPunct="1">
        <a:spcBef>
          <a:spcPct val="20000"/>
        </a:spcBef>
        <a:spcAft>
          <a:spcPct val="0"/>
        </a:spcAft>
        <a:buChar char="•"/>
        <a:defRPr sz="2000" b="0">
          <a:solidFill>
            <a:schemeClr val="tx1"/>
          </a:solidFill>
          <a:latin typeface="+mn-lt"/>
          <a:ea typeface="Open Sans" pitchFamily="34" charset="0"/>
          <a:cs typeface="Open Sans" pitchFamily="34" charset="0"/>
        </a:defRPr>
      </a:lvl3pPr>
      <a:lvl4pPr marL="1600200" indent="-228600" algn="l" rtl="0" eaLnBrk="1" fontAlgn="base" hangingPunct="1">
        <a:spcBef>
          <a:spcPct val="20000"/>
        </a:spcBef>
        <a:spcAft>
          <a:spcPct val="0"/>
        </a:spcAft>
        <a:buChar char="–"/>
        <a:defRPr sz="1800" b="0">
          <a:solidFill>
            <a:schemeClr val="tx1"/>
          </a:solidFill>
          <a:latin typeface="+mn-lt"/>
          <a:ea typeface="Open Sans" pitchFamily="34" charset="0"/>
          <a:cs typeface="Open Sans" pitchFamily="34" charset="0"/>
        </a:defRPr>
      </a:lvl4pPr>
      <a:lvl5pPr marL="2057400" indent="-228600" algn="l" rtl="0" eaLnBrk="1" fontAlgn="base" hangingPunct="1">
        <a:spcBef>
          <a:spcPct val="20000"/>
        </a:spcBef>
        <a:spcAft>
          <a:spcPct val="0"/>
        </a:spcAft>
        <a:buChar char="»"/>
        <a:defRPr sz="1800" b="0">
          <a:solidFill>
            <a:schemeClr val="tx1"/>
          </a:solidFill>
          <a:latin typeface="+mn-lt"/>
          <a:ea typeface="Open Sans" pitchFamily="34" charset="0"/>
          <a:cs typeface="Open Sans"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los.org/resource/how-to-write-a-peer-revie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los.org/resource/how-to-write-a-peer-review/"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plos.org/resource/how-to-write-a-peer-review/"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20040" y="3890885"/>
            <a:ext cx="8503920" cy="563842"/>
          </a:xfrm>
        </p:spPr>
        <p:txBody>
          <a:bodyPr/>
          <a:lstStyle/>
          <a:p>
            <a:r>
              <a:rPr lang="en-US" sz="2200" dirty="0"/>
              <a:t>Tanja </a:t>
            </a:r>
            <a:r>
              <a:rPr lang="en-US" sz="2200" dirty="0" err="1"/>
              <a:t>Käser</a:t>
            </a:r>
            <a:endParaRPr lang="en-US" sz="2200" dirty="0"/>
          </a:p>
          <a:p>
            <a:r>
              <a:rPr lang="en-US" sz="2200" dirty="0"/>
              <a:t>November 22, 2021</a:t>
            </a:r>
          </a:p>
        </p:txBody>
      </p:sp>
      <p:sp>
        <p:nvSpPr>
          <p:cNvPr id="3" name="Title 2">
            <a:extLst>
              <a:ext uri="{FF2B5EF4-FFF2-40B4-BE49-F238E27FC236}">
                <a16:creationId xmlns:a16="http://schemas.microsoft.com/office/drawing/2014/main" id="{D73711BF-1150-4AD4-B025-85C7C8A760A9}"/>
              </a:ext>
            </a:extLst>
          </p:cNvPr>
          <p:cNvSpPr>
            <a:spLocks noGrp="1"/>
          </p:cNvSpPr>
          <p:nvPr>
            <p:ph type="ctrTitle"/>
          </p:nvPr>
        </p:nvSpPr>
        <p:spPr/>
        <p:txBody>
          <a:bodyPr/>
          <a:lstStyle/>
          <a:p>
            <a:r>
              <a:rPr lang="en-US" dirty="0"/>
              <a:t>Writing Reviews</a:t>
            </a:r>
            <a:endParaRPr lang="en-CH" dirty="0"/>
          </a:p>
        </p:txBody>
      </p:sp>
    </p:spTree>
    <p:extLst>
      <p:ext uri="{BB962C8B-B14F-4D97-AF65-F5344CB8AC3E}">
        <p14:creationId xmlns:p14="http://schemas.microsoft.com/office/powerpoint/2010/main" val="2430662151"/>
      </p:ext>
    </p:extLst>
  </p:cSld>
  <p:clrMapOvr>
    <a:masterClrMapping/>
  </p:clrMapOvr>
  <mc:AlternateContent xmlns:mc="http://schemas.openxmlformats.org/markup-compatibility/2006" xmlns:p14="http://schemas.microsoft.com/office/powerpoint/2010/main">
    <mc:Choice Requires="p14">
      <p:transition spd="slow" p14:dur="2000" advTm="15431"/>
    </mc:Choice>
    <mc:Fallback xmlns="">
      <p:transition spd="slow" advTm="1543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7B0CE9-42CE-4083-942B-95CB48A6C846}"/>
              </a:ext>
            </a:extLst>
          </p:cNvPr>
          <p:cNvSpPr>
            <a:spLocks noGrp="1"/>
          </p:cNvSpPr>
          <p:nvPr>
            <p:ph type="title"/>
          </p:nvPr>
        </p:nvSpPr>
        <p:spPr/>
        <p:txBody>
          <a:bodyPr/>
          <a:lstStyle/>
          <a:p>
            <a:r>
              <a:rPr lang="en-US" dirty="0"/>
              <a:t>General Guidelines</a:t>
            </a:r>
            <a:endParaRPr lang="en-CH" dirty="0"/>
          </a:p>
        </p:txBody>
      </p:sp>
      <p:grpSp>
        <p:nvGrpSpPr>
          <p:cNvPr id="6" name="Group 5">
            <a:extLst>
              <a:ext uri="{FF2B5EF4-FFF2-40B4-BE49-F238E27FC236}">
                <a16:creationId xmlns:a16="http://schemas.microsoft.com/office/drawing/2014/main" id="{3D51E14F-5870-4186-9657-430EBDE30B2C}"/>
              </a:ext>
            </a:extLst>
          </p:cNvPr>
          <p:cNvGrpSpPr/>
          <p:nvPr/>
        </p:nvGrpSpPr>
        <p:grpSpPr>
          <a:xfrm>
            <a:off x="532743" y="1228397"/>
            <a:ext cx="8193471" cy="1077218"/>
            <a:chOff x="532743" y="1047093"/>
            <a:chExt cx="8193471" cy="1077218"/>
          </a:xfrm>
        </p:grpSpPr>
        <p:pic>
          <p:nvPicPr>
            <p:cNvPr id="4" name="Picture 3">
              <a:extLst>
                <a:ext uri="{FF2B5EF4-FFF2-40B4-BE49-F238E27FC236}">
                  <a16:creationId xmlns:a16="http://schemas.microsoft.com/office/drawing/2014/main" id="{8120E088-CB45-4575-8FCC-A7C2B643A5B0}"/>
                </a:ext>
              </a:extLst>
            </p:cNvPr>
            <p:cNvPicPr>
              <a:picLocks noChangeAspect="1"/>
            </p:cNvPicPr>
            <p:nvPr/>
          </p:nvPicPr>
          <p:blipFill>
            <a:blip r:embed="rId2"/>
            <a:stretch>
              <a:fillRect/>
            </a:stretch>
          </p:blipFill>
          <p:spPr>
            <a:xfrm>
              <a:off x="532743" y="1109452"/>
              <a:ext cx="952500" cy="952500"/>
            </a:xfrm>
            <a:prstGeom prst="rect">
              <a:avLst/>
            </a:prstGeom>
          </p:spPr>
        </p:pic>
        <p:sp>
          <p:nvSpPr>
            <p:cNvPr id="5" name="TextBox 4">
              <a:extLst>
                <a:ext uri="{FF2B5EF4-FFF2-40B4-BE49-F238E27FC236}">
                  <a16:creationId xmlns:a16="http://schemas.microsoft.com/office/drawing/2014/main" id="{46990BAC-6B0F-419D-A502-4F597C359246}"/>
                </a:ext>
              </a:extLst>
            </p:cNvPr>
            <p:cNvSpPr txBox="1"/>
            <p:nvPr/>
          </p:nvSpPr>
          <p:spPr>
            <a:xfrm>
              <a:off x="1584433" y="1047093"/>
              <a:ext cx="7141781" cy="1077218"/>
            </a:xfrm>
            <a:prstGeom prst="rect">
              <a:avLst/>
            </a:prstGeom>
            <a:noFill/>
          </p:spPr>
          <p:txBody>
            <a:bodyPr wrap="square" rtlCol="0">
              <a:spAutoFit/>
            </a:bodyPr>
            <a:lstStyle/>
            <a:p>
              <a:pPr marL="171450" indent="-171450">
                <a:buFont typeface="Arial" panose="020B0604020202020204" pitchFamily="34" charset="0"/>
                <a:buChar char="•"/>
              </a:pPr>
              <a:r>
                <a:rPr lang="en-US" sz="1600" dirty="0">
                  <a:latin typeface="+mn-lt"/>
                </a:rPr>
                <a:t>Justify your recommendation with concrete evidence and specific examples.</a:t>
              </a:r>
            </a:p>
            <a:p>
              <a:pPr marL="171450" indent="-171450">
                <a:buFont typeface="Arial" panose="020B0604020202020204" pitchFamily="34" charset="0"/>
                <a:buChar char="•"/>
              </a:pPr>
              <a:r>
                <a:rPr lang="en-US" sz="1600" dirty="0">
                  <a:latin typeface="+mn-lt"/>
                </a:rPr>
                <a:t>Be specific so the authors know what they need to do to improve.</a:t>
              </a:r>
            </a:p>
            <a:p>
              <a:pPr marL="171450" indent="-171450">
                <a:buFont typeface="Arial" panose="020B0604020202020204" pitchFamily="34" charset="0"/>
                <a:buChar char="•"/>
              </a:pPr>
              <a:r>
                <a:rPr lang="en-US" sz="1600" dirty="0">
                  <a:latin typeface="+mn-lt"/>
                </a:rPr>
                <a:t>Be professional and respectful. The authors will be reading these comments too.</a:t>
              </a:r>
            </a:p>
            <a:p>
              <a:pPr marL="171450" indent="-171450">
                <a:buFont typeface="Arial" panose="020B0604020202020204" pitchFamily="34" charset="0"/>
                <a:buChar char="•"/>
              </a:pPr>
              <a:r>
                <a:rPr lang="en-US" sz="1600" dirty="0">
                  <a:latin typeface="+mn-lt"/>
                </a:rPr>
                <a:t>Remember to say what you liked about the manuscript!</a:t>
              </a:r>
            </a:p>
          </p:txBody>
        </p:sp>
      </p:grpSp>
      <p:grpSp>
        <p:nvGrpSpPr>
          <p:cNvPr id="8" name="Group 7">
            <a:extLst>
              <a:ext uri="{FF2B5EF4-FFF2-40B4-BE49-F238E27FC236}">
                <a16:creationId xmlns:a16="http://schemas.microsoft.com/office/drawing/2014/main" id="{E8DB8739-7EA9-4EEA-8CCB-C79529BBF097}"/>
              </a:ext>
            </a:extLst>
          </p:cNvPr>
          <p:cNvGrpSpPr/>
          <p:nvPr/>
        </p:nvGrpSpPr>
        <p:grpSpPr>
          <a:xfrm>
            <a:off x="532743" y="2718939"/>
            <a:ext cx="8193471" cy="1323439"/>
            <a:chOff x="532743" y="2821417"/>
            <a:chExt cx="8193471" cy="1323439"/>
          </a:xfrm>
        </p:grpSpPr>
        <p:pic>
          <p:nvPicPr>
            <p:cNvPr id="1026" name="Picture 2" descr="https://plos.org/wp-content/uploads/2020/05/Thumb-DOWN_RED-e1598388156186.png">
              <a:extLst>
                <a:ext uri="{FF2B5EF4-FFF2-40B4-BE49-F238E27FC236}">
                  <a16:creationId xmlns:a16="http://schemas.microsoft.com/office/drawing/2014/main" id="{0191626A-443A-447E-9A9E-1345814865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743" y="3006886"/>
              <a:ext cx="952500" cy="9525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157152C-FB14-42CC-B749-19224C77F492}"/>
                </a:ext>
              </a:extLst>
            </p:cNvPr>
            <p:cNvSpPr txBox="1"/>
            <p:nvPr/>
          </p:nvSpPr>
          <p:spPr>
            <a:xfrm>
              <a:off x="1584433" y="2821417"/>
              <a:ext cx="7141781" cy="1323439"/>
            </a:xfrm>
            <a:prstGeom prst="rect">
              <a:avLst/>
            </a:prstGeom>
            <a:noFill/>
          </p:spPr>
          <p:txBody>
            <a:bodyPr wrap="square" rtlCol="0">
              <a:spAutoFit/>
            </a:bodyPr>
            <a:lstStyle/>
            <a:p>
              <a:pPr marL="171450" indent="-171450">
                <a:buFont typeface="Arial" panose="020B0604020202020204" pitchFamily="34" charset="0"/>
                <a:buChar char="•"/>
              </a:pPr>
              <a:r>
                <a:rPr lang="en-US" sz="1600" dirty="0">
                  <a:latin typeface="+mn-lt"/>
                </a:rPr>
                <a:t>Recommend additional experiments or  unnecessary elements that are out of scope for the study or for the journal criteria.</a:t>
              </a:r>
            </a:p>
            <a:p>
              <a:pPr marL="171450" indent="-171450">
                <a:buFont typeface="Arial" panose="020B0604020202020204" pitchFamily="34" charset="0"/>
                <a:buChar char="•"/>
              </a:pPr>
              <a:r>
                <a:rPr lang="en-US" sz="1600" dirty="0">
                  <a:latin typeface="+mn-lt"/>
                </a:rPr>
                <a:t>Use the review to promote your own research or hypotheses.</a:t>
              </a:r>
            </a:p>
            <a:p>
              <a:pPr marL="171450" indent="-171450">
                <a:buFont typeface="Arial" panose="020B0604020202020204" pitchFamily="34" charset="0"/>
                <a:buChar char="•"/>
              </a:pPr>
              <a:r>
                <a:rPr lang="en-US" sz="1600" dirty="0">
                  <a:latin typeface="+mn-lt"/>
                </a:rPr>
                <a:t>Focus on typos and grammar. If the manuscript needs significant editing for language and writing quality, just mention this in your comments.</a:t>
              </a:r>
            </a:p>
          </p:txBody>
        </p:sp>
      </p:grpSp>
    </p:spTree>
    <p:extLst>
      <p:ext uri="{BB962C8B-B14F-4D97-AF65-F5344CB8AC3E}">
        <p14:creationId xmlns:p14="http://schemas.microsoft.com/office/powerpoint/2010/main" val="1934721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465628-7168-4234-96E0-049B2CFC3A10}"/>
              </a:ext>
            </a:extLst>
          </p:cNvPr>
          <p:cNvSpPr>
            <a:spLocks noGrp="1"/>
          </p:cNvSpPr>
          <p:nvPr>
            <p:ph type="title"/>
          </p:nvPr>
        </p:nvSpPr>
        <p:spPr/>
        <p:txBody>
          <a:bodyPr/>
          <a:lstStyle/>
          <a:p>
            <a:r>
              <a:rPr lang="en-US" dirty="0"/>
              <a:t>Formulation of constructive feedback</a:t>
            </a:r>
            <a:endParaRPr lang="en-CH" dirty="0"/>
          </a:p>
        </p:txBody>
      </p:sp>
      <p:sp>
        <p:nvSpPr>
          <p:cNvPr id="4" name="TextBox 3">
            <a:extLst>
              <a:ext uri="{FF2B5EF4-FFF2-40B4-BE49-F238E27FC236}">
                <a16:creationId xmlns:a16="http://schemas.microsoft.com/office/drawing/2014/main" id="{C6F0A599-2ACA-466E-89CC-B3F311CCE69F}"/>
              </a:ext>
            </a:extLst>
          </p:cNvPr>
          <p:cNvSpPr txBox="1"/>
          <p:nvPr/>
        </p:nvSpPr>
        <p:spPr>
          <a:xfrm>
            <a:off x="4016266" y="4814552"/>
            <a:ext cx="1111468" cy="276999"/>
          </a:xfrm>
          <a:prstGeom prst="rect">
            <a:avLst/>
          </a:prstGeom>
          <a:noFill/>
        </p:spPr>
        <p:txBody>
          <a:bodyPr wrap="square" rtlCol="0">
            <a:spAutoFit/>
          </a:bodyPr>
          <a:lstStyle/>
          <a:p>
            <a:r>
              <a:rPr lang="en-US" sz="1200" dirty="0">
                <a:latin typeface="+mn-lt"/>
              </a:rPr>
              <a:t>[Source: </a:t>
            </a:r>
            <a:r>
              <a:rPr lang="en-US" sz="1200" dirty="0">
                <a:solidFill>
                  <a:srgbClr val="0070C0"/>
                </a:solidFill>
                <a:latin typeface="+mn-lt"/>
                <a:hlinkClick r:id="rId2">
                  <a:extLst>
                    <a:ext uri="{A12FA001-AC4F-418D-AE19-62706E023703}">
                      <ahyp:hlinkClr xmlns:ahyp="http://schemas.microsoft.com/office/drawing/2018/hyperlinkcolor" val="tx"/>
                    </a:ext>
                  </a:extLst>
                </a:hlinkClick>
              </a:rPr>
              <a:t>PLOS</a:t>
            </a:r>
            <a:r>
              <a:rPr lang="en-US" sz="1200" dirty="0">
                <a:latin typeface="+mn-lt"/>
              </a:rPr>
              <a:t>]</a:t>
            </a:r>
            <a:endParaRPr lang="en-CH" sz="1200" dirty="0" err="1">
              <a:latin typeface="+mn-lt"/>
            </a:endParaRPr>
          </a:p>
        </p:txBody>
      </p:sp>
      <p:sp>
        <p:nvSpPr>
          <p:cNvPr id="8" name="Rectangle 7">
            <a:extLst>
              <a:ext uri="{FF2B5EF4-FFF2-40B4-BE49-F238E27FC236}">
                <a16:creationId xmlns:a16="http://schemas.microsoft.com/office/drawing/2014/main" id="{856D07E1-12D4-40E9-B8D7-6E42F911F7ED}"/>
              </a:ext>
            </a:extLst>
          </p:cNvPr>
          <p:cNvSpPr/>
          <p:nvPr/>
        </p:nvSpPr>
        <p:spPr>
          <a:xfrm>
            <a:off x="509227" y="1010832"/>
            <a:ext cx="7964739" cy="3447098"/>
          </a:xfrm>
          <a:prstGeom prst="rect">
            <a:avLst/>
          </a:prstGeom>
        </p:spPr>
        <p:txBody>
          <a:bodyPr wrap="square">
            <a:spAutoFit/>
          </a:bodyPr>
          <a:lstStyle/>
          <a:p>
            <a:r>
              <a:rPr lang="en-US" sz="2000" b="1" dirty="0">
                <a:solidFill>
                  <a:srgbClr val="E34E41"/>
                </a:solidFill>
                <a:latin typeface="Roboto"/>
              </a:rPr>
              <a:t>✗ Before</a:t>
            </a:r>
          </a:p>
          <a:p>
            <a:endParaRPr lang="en-US" sz="1500" dirty="0">
              <a:solidFill>
                <a:srgbClr val="E34E41"/>
              </a:solidFill>
              <a:latin typeface="Roboto"/>
            </a:endParaRPr>
          </a:p>
          <a:p>
            <a:r>
              <a:rPr lang="en-US" sz="2000" dirty="0">
                <a:solidFill>
                  <a:srgbClr val="E34E41"/>
                </a:solidFill>
                <a:latin typeface="Roboto"/>
              </a:rPr>
              <a:t>“It’s obvious that this type of experiment should have been included. I have no idea why the authors didn’t use it. This is a big mistake.”</a:t>
            </a:r>
          </a:p>
          <a:p>
            <a:endParaRPr lang="en-US" sz="2800" dirty="0">
              <a:solidFill>
                <a:srgbClr val="E34E41"/>
              </a:solidFill>
              <a:latin typeface="Roboto"/>
            </a:endParaRPr>
          </a:p>
          <a:p>
            <a:r>
              <a:rPr lang="en-US" sz="2000" b="1" dirty="0">
                <a:solidFill>
                  <a:srgbClr val="037165"/>
                </a:solidFill>
                <a:latin typeface="Roboto"/>
              </a:rPr>
              <a:t>✓ After</a:t>
            </a:r>
          </a:p>
          <a:p>
            <a:endParaRPr lang="en-US" sz="1500" dirty="0">
              <a:solidFill>
                <a:srgbClr val="037165"/>
              </a:solidFill>
              <a:latin typeface="Roboto"/>
            </a:endParaRPr>
          </a:p>
          <a:p>
            <a:r>
              <a:rPr lang="en-US" sz="2000" dirty="0">
                <a:solidFill>
                  <a:srgbClr val="037165"/>
                </a:solidFill>
                <a:latin typeface="Roboto"/>
              </a:rPr>
              <a:t>“The authors are off to a good start, however, this study requires additional experiments, particularly [type of experiment]. Alternatively, the authors should include more information that clarifies and justifies their choice of methods.”</a:t>
            </a:r>
          </a:p>
        </p:txBody>
      </p:sp>
    </p:spTree>
    <p:extLst>
      <p:ext uri="{BB962C8B-B14F-4D97-AF65-F5344CB8AC3E}">
        <p14:creationId xmlns:p14="http://schemas.microsoft.com/office/powerpoint/2010/main" val="3842014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465628-7168-4234-96E0-049B2CFC3A10}"/>
              </a:ext>
            </a:extLst>
          </p:cNvPr>
          <p:cNvSpPr>
            <a:spLocks noGrp="1"/>
          </p:cNvSpPr>
          <p:nvPr>
            <p:ph type="title"/>
          </p:nvPr>
        </p:nvSpPr>
        <p:spPr/>
        <p:txBody>
          <a:bodyPr/>
          <a:lstStyle/>
          <a:p>
            <a:r>
              <a:rPr lang="en-US" dirty="0"/>
              <a:t>Formulation of constructive feedback</a:t>
            </a:r>
            <a:endParaRPr lang="en-CH" dirty="0"/>
          </a:p>
        </p:txBody>
      </p:sp>
      <p:sp>
        <p:nvSpPr>
          <p:cNvPr id="4" name="TextBox 3">
            <a:extLst>
              <a:ext uri="{FF2B5EF4-FFF2-40B4-BE49-F238E27FC236}">
                <a16:creationId xmlns:a16="http://schemas.microsoft.com/office/drawing/2014/main" id="{C6F0A599-2ACA-466E-89CC-B3F311CCE69F}"/>
              </a:ext>
            </a:extLst>
          </p:cNvPr>
          <p:cNvSpPr txBox="1"/>
          <p:nvPr/>
        </p:nvSpPr>
        <p:spPr>
          <a:xfrm>
            <a:off x="4016266" y="4814552"/>
            <a:ext cx="1111468" cy="276999"/>
          </a:xfrm>
          <a:prstGeom prst="rect">
            <a:avLst/>
          </a:prstGeom>
          <a:noFill/>
        </p:spPr>
        <p:txBody>
          <a:bodyPr wrap="square" rtlCol="0">
            <a:spAutoFit/>
          </a:bodyPr>
          <a:lstStyle/>
          <a:p>
            <a:r>
              <a:rPr lang="en-US" sz="1200" dirty="0">
                <a:latin typeface="+mn-lt"/>
              </a:rPr>
              <a:t>[Source: </a:t>
            </a:r>
            <a:r>
              <a:rPr lang="en-US" sz="1200" dirty="0">
                <a:solidFill>
                  <a:srgbClr val="0070C0"/>
                </a:solidFill>
                <a:latin typeface="+mn-lt"/>
                <a:hlinkClick r:id="rId2">
                  <a:extLst>
                    <a:ext uri="{A12FA001-AC4F-418D-AE19-62706E023703}">
                      <ahyp:hlinkClr xmlns:ahyp="http://schemas.microsoft.com/office/drawing/2018/hyperlinkcolor" val="tx"/>
                    </a:ext>
                  </a:extLst>
                </a:hlinkClick>
              </a:rPr>
              <a:t>PLOS</a:t>
            </a:r>
            <a:r>
              <a:rPr lang="en-US" sz="1200" dirty="0">
                <a:latin typeface="+mn-lt"/>
              </a:rPr>
              <a:t>]</a:t>
            </a:r>
            <a:endParaRPr lang="en-CH" sz="1200" dirty="0" err="1">
              <a:latin typeface="+mn-lt"/>
            </a:endParaRPr>
          </a:p>
        </p:txBody>
      </p:sp>
      <p:sp>
        <p:nvSpPr>
          <p:cNvPr id="8" name="Rectangle 7">
            <a:extLst>
              <a:ext uri="{FF2B5EF4-FFF2-40B4-BE49-F238E27FC236}">
                <a16:creationId xmlns:a16="http://schemas.microsoft.com/office/drawing/2014/main" id="{856D07E1-12D4-40E9-B8D7-6E42F911F7ED}"/>
              </a:ext>
            </a:extLst>
          </p:cNvPr>
          <p:cNvSpPr/>
          <p:nvPr/>
        </p:nvSpPr>
        <p:spPr>
          <a:xfrm>
            <a:off x="509227" y="1010832"/>
            <a:ext cx="7964739" cy="3447098"/>
          </a:xfrm>
          <a:prstGeom prst="rect">
            <a:avLst/>
          </a:prstGeom>
        </p:spPr>
        <p:txBody>
          <a:bodyPr wrap="square">
            <a:spAutoFit/>
          </a:bodyPr>
          <a:lstStyle/>
          <a:p>
            <a:r>
              <a:rPr lang="en-US" sz="2000" b="1" dirty="0">
                <a:solidFill>
                  <a:srgbClr val="E34E41"/>
                </a:solidFill>
                <a:latin typeface="Roboto"/>
              </a:rPr>
              <a:t>✗ Before</a:t>
            </a:r>
          </a:p>
          <a:p>
            <a:endParaRPr lang="en-US" sz="1500" dirty="0">
              <a:solidFill>
                <a:srgbClr val="E34E41"/>
              </a:solidFill>
              <a:latin typeface="Roboto"/>
            </a:endParaRPr>
          </a:p>
          <a:p>
            <a:r>
              <a:rPr lang="en-US" sz="2000" dirty="0">
                <a:solidFill>
                  <a:srgbClr val="E34E41"/>
                </a:solidFill>
                <a:latin typeface="Roboto"/>
              </a:rPr>
              <a:t>“The authors appear to have no idea what they are talking about. I don’t think they have read any of the literature on this topic.”</a:t>
            </a:r>
          </a:p>
          <a:p>
            <a:endParaRPr lang="en-US" sz="2800" dirty="0">
              <a:solidFill>
                <a:srgbClr val="E34E41"/>
              </a:solidFill>
              <a:latin typeface="Roboto"/>
            </a:endParaRPr>
          </a:p>
          <a:p>
            <a:r>
              <a:rPr lang="en-US" sz="2000" b="1" dirty="0">
                <a:solidFill>
                  <a:srgbClr val="037165"/>
                </a:solidFill>
                <a:latin typeface="Roboto"/>
              </a:rPr>
              <a:t>✓ After</a:t>
            </a:r>
          </a:p>
          <a:p>
            <a:endParaRPr lang="en-US" sz="1500" dirty="0">
              <a:solidFill>
                <a:srgbClr val="037165"/>
              </a:solidFill>
              <a:latin typeface="Roboto"/>
            </a:endParaRPr>
          </a:p>
          <a:p>
            <a:r>
              <a:rPr lang="en-US" sz="2000" dirty="0">
                <a:solidFill>
                  <a:srgbClr val="037165"/>
                </a:solidFill>
                <a:latin typeface="Roboto"/>
              </a:rPr>
              <a:t>“The study fails to address how the findings relate to previous research in this area. The authors should rewrite their Introduction and Discussion to reference the related literature, especially recently published work such as Darwin et al.”</a:t>
            </a:r>
          </a:p>
        </p:txBody>
      </p:sp>
    </p:spTree>
    <p:extLst>
      <p:ext uri="{BB962C8B-B14F-4D97-AF65-F5344CB8AC3E}">
        <p14:creationId xmlns:p14="http://schemas.microsoft.com/office/powerpoint/2010/main" val="945540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0FFFF2-572F-4C00-9A5F-7C03CF8EA837}"/>
              </a:ext>
            </a:extLst>
          </p:cNvPr>
          <p:cNvSpPr>
            <a:spLocks noGrp="1"/>
          </p:cNvSpPr>
          <p:nvPr>
            <p:ph idx="1"/>
          </p:nvPr>
        </p:nvSpPr>
        <p:spPr/>
        <p:txBody>
          <a:bodyPr/>
          <a:lstStyle/>
          <a:p>
            <a:r>
              <a:rPr lang="en-US" dirty="0"/>
              <a:t>Examine the two example reviews:</a:t>
            </a:r>
          </a:p>
          <a:p>
            <a:pPr lvl="1"/>
            <a:r>
              <a:rPr lang="en-US" dirty="0"/>
              <a:t>Can you find answers to the presented questions?</a:t>
            </a:r>
          </a:p>
          <a:p>
            <a:pPr lvl="1"/>
            <a:r>
              <a:rPr lang="en-US" dirty="0"/>
              <a:t>Can you find the structural elements just presented?</a:t>
            </a:r>
            <a:endParaRPr lang="en-CH" dirty="0"/>
          </a:p>
        </p:txBody>
      </p:sp>
      <p:sp>
        <p:nvSpPr>
          <p:cNvPr id="3" name="Title 2">
            <a:extLst>
              <a:ext uri="{FF2B5EF4-FFF2-40B4-BE49-F238E27FC236}">
                <a16:creationId xmlns:a16="http://schemas.microsoft.com/office/drawing/2014/main" id="{DEB19F4F-C92F-4AA9-BACB-8A1FD6D091B9}"/>
              </a:ext>
            </a:extLst>
          </p:cNvPr>
          <p:cNvSpPr>
            <a:spLocks noGrp="1"/>
          </p:cNvSpPr>
          <p:nvPr>
            <p:ph type="title"/>
          </p:nvPr>
        </p:nvSpPr>
        <p:spPr/>
        <p:txBody>
          <a:bodyPr/>
          <a:lstStyle/>
          <a:p>
            <a:r>
              <a:rPr lang="en-US" dirty="0"/>
              <a:t>Examine example reviews</a:t>
            </a:r>
            <a:endParaRPr lang="en-CH" dirty="0"/>
          </a:p>
        </p:txBody>
      </p:sp>
    </p:spTree>
    <p:extLst>
      <p:ext uri="{BB962C8B-B14F-4D97-AF65-F5344CB8AC3E}">
        <p14:creationId xmlns:p14="http://schemas.microsoft.com/office/powerpoint/2010/main" val="3950047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0E8F52-9597-4D60-9EE2-CFBB9BD2093F}"/>
              </a:ext>
            </a:extLst>
          </p:cNvPr>
          <p:cNvSpPr>
            <a:spLocks noGrp="1"/>
          </p:cNvSpPr>
          <p:nvPr>
            <p:ph idx="1"/>
          </p:nvPr>
        </p:nvSpPr>
        <p:spPr/>
        <p:txBody>
          <a:bodyPr/>
          <a:lstStyle/>
          <a:p>
            <a:r>
              <a:rPr lang="en-US" dirty="0"/>
              <a:t>Two rounds:</a:t>
            </a:r>
          </a:p>
          <a:p>
            <a:pPr lvl="1"/>
            <a:r>
              <a:rPr lang="en-US" dirty="0"/>
              <a:t>Assess each other’s review: what do you like? What could be improved? What is missing?</a:t>
            </a:r>
          </a:p>
          <a:p>
            <a:pPr lvl="1"/>
            <a:r>
              <a:rPr lang="en-US" dirty="0"/>
              <a:t>Discuss</a:t>
            </a:r>
            <a:endParaRPr lang="en-CH" dirty="0"/>
          </a:p>
        </p:txBody>
      </p:sp>
      <p:sp>
        <p:nvSpPr>
          <p:cNvPr id="3" name="Title 2">
            <a:extLst>
              <a:ext uri="{FF2B5EF4-FFF2-40B4-BE49-F238E27FC236}">
                <a16:creationId xmlns:a16="http://schemas.microsoft.com/office/drawing/2014/main" id="{3EB5F283-EEF7-4160-8F68-AD484896151C}"/>
              </a:ext>
            </a:extLst>
          </p:cNvPr>
          <p:cNvSpPr>
            <a:spLocks noGrp="1"/>
          </p:cNvSpPr>
          <p:nvPr>
            <p:ph type="title"/>
          </p:nvPr>
        </p:nvSpPr>
        <p:spPr/>
        <p:txBody>
          <a:bodyPr/>
          <a:lstStyle/>
          <a:p>
            <a:r>
              <a:rPr lang="en-US" dirty="0"/>
              <a:t>Peer-review of reviews…</a:t>
            </a:r>
            <a:endParaRPr lang="en-CH" dirty="0"/>
          </a:p>
        </p:txBody>
      </p:sp>
    </p:spTree>
    <p:extLst>
      <p:ext uri="{BB962C8B-B14F-4D97-AF65-F5344CB8AC3E}">
        <p14:creationId xmlns:p14="http://schemas.microsoft.com/office/powerpoint/2010/main" val="125510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F79E48-1E46-430C-A77D-C8CAFA226D65}"/>
              </a:ext>
            </a:extLst>
          </p:cNvPr>
          <p:cNvSpPr>
            <a:spLocks noGrp="1"/>
          </p:cNvSpPr>
          <p:nvPr>
            <p:ph idx="1"/>
          </p:nvPr>
        </p:nvSpPr>
        <p:spPr/>
        <p:txBody>
          <a:bodyPr/>
          <a:lstStyle/>
          <a:p>
            <a:r>
              <a:rPr lang="en-US" dirty="0"/>
              <a:t>Example review guidelines</a:t>
            </a:r>
          </a:p>
          <a:p>
            <a:r>
              <a:rPr lang="en-US" dirty="0"/>
              <a:t>Short input on reviews</a:t>
            </a:r>
          </a:p>
          <a:p>
            <a:r>
              <a:rPr lang="en-US" dirty="0"/>
              <a:t>Examine example reviews</a:t>
            </a:r>
          </a:p>
          <a:p>
            <a:r>
              <a:rPr lang="en-US" dirty="0"/>
              <a:t>Peer-review: review each other’s review</a:t>
            </a:r>
            <a:endParaRPr lang="en-CH" dirty="0"/>
          </a:p>
        </p:txBody>
      </p:sp>
      <p:sp>
        <p:nvSpPr>
          <p:cNvPr id="3" name="Title 2">
            <a:extLst>
              <a:ext uri="{FF2B5EF4-FFF2-40B4-BE49-F238E27FC236}">
                <a16:creationId xmlns:a16="http://schemas.microsoft.com/office/drawing/2014/main" id="{48187E84-6071-4B8B-BE6E-E0A4523FBD61}"/>
              </a:ext>
            </a:extLst>
          </p:cNvPr>
          <p:cNvSpPr>
            <a:spLocks noGrp="1"/>
          </p:cNvSpPr>
          <p:nvPr>
            <p:ph type="title"/>
          </p:nvPr>
        </p:nvSpPr>
        <p:spPr/>
        <p:txBody>
          <a:bodyPr/>
          <a:lstStyle/>
          <a:p>
            <a:r>
              <a:rPr lang="en-US" dirty="0"/>
              <a:t>Agenda</a:t>
            </a:r>
            <a:endParaRPr lang="en-CH" dirty="0"/>
          </a:p>
        </p:txBody>
      </p:sp>
    </p:spTree>
    <p:extLst>
      <p:ext uri="{BB962C8B-B14F-4D97-AF65-F5344CB8AC3E}">
        <p14:creationId xmlns:p14="http://schemas.microsoft.com/office/powerpoint/2010/main" val="3509773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245113-1C4F-47CC-84C1-5BEEEB4390C0}"/>
              </a:ext>
            </a:extLst>
          </p:cNvPr>
          <p:cNvSpPr>
            <a:spLocks noGrp="1"/>
          </p:cNvSpPr>
          <p:nvPr>
            <p:ph idx="1"/>
          </p:nvPr>
        </p:nvSpPr>
        <p:spPr/>
        <p:txBody>
          <a:bodyPr/>
          <a:lstStyle/>
          <a:p>
            <a:r>
              <a:rPr lang="en-US" dirty="0"/>
              <a:t>Each person on their own (5-10 minutes):</a:t>
            </a:r>
          </a:p>
          <a:p>
            <a:pPr lvl="1"/>
            <a:r>
              <a:rPr lang="en-US" dirty="0"/>
              <a:t>What are the criteria indicated for the respective venue?</a:t>
            </a:r>
          </a:p>
          <a:p>
            <a:pPr lvl="1"/>
            <a:r>
              <a:rPr lang="en-US" dirty="0"/>
              <a:t> Are their instructions regarding the structure and length of the venue?</a:t>
            </a:r>
          </a:p>
          <a:p>
            <a:r>
              <a:rPr lang="en-US" dirty="0"/>
              <a:t>In groups (10-15 minutes):</a:t>
            </a:r>
          </a:p>
          <a:p>
            <a:pPr lvl="1"/>
            <a:r>
              <a:rPr lang="en-US" dirty="0"/>
              <a:t>Inform your peers</a:t>
            </a:r>
          </a:p>
          <a:p>
            <a:pPr lvl="1"/>
            <a:r>
              <a:rPr lang="en-US" dirty="0"/>
              <a:t>What is similar among the guidelines? What is different?</a:t>
            </a:r>
          </a:p>
          <a:p>
            <a:pPr lvl="1"/>
            <a:endParaRPr lang="en-US" dirty="0"/>
          </a:p>
          <a:p>
            <a:endParaRPr lang="en-US" dirty="0"/>
          </a:p>
          <a:p>
            <a:pPr lvl="1"/>
            <a:endParaRPr lang="en-CH" dirty="0"/>
          </a:p>
        </p:txBody>
      </p:sp>
      <p:sp>
        <p:nvSpPr>
          <p:cNvPr id="3" name="Title 2">
            <a:extLst>
              <a:ext uri="{FF2B5EF4-FFF2-40B4-BE49-F238E27FC236}">
                <a16:creationId xmlns:a16="http://schemas.microsoft.com/office/drawing/2014/main" id="{A554F375-507A-4208-A731-2CD8F38955A3}"/>
              </a:ext>
            </a:extLst>
          </p:cNvPr>
          <p:cNvSpPr>
            <a:spLocks noGrp="1"/>
          </p:cNvSpPr>
          <p:nvPr>
            <p:ph type="title"/>
          </p:nvPr>
        </p:nvSpPr>
        <p:spPr/>
        <p:txBody>
          <a:bodyPr/>
          <a:lstStyle/>
          <a:p>
            <a:r>
              <a:rPr lang="en-US" dirty="0"/>
              <a:t>Example Review Guidelines</a:t>
            </a:r>
            <a:endParaRPr lang="en-CH" dirty="0"/>
          </a:p>
        </p:txBody>
      </p:sp>
    </p:spTree>
    <p:extLst>
      <p:ext uri="{BB962C8B-B14F-4D97-AF65-F5344CB8AC3E}">
        <p14:creationId xmlns:p14="http://schemas.microsoft.com/office/powerpoint/2010/main" val="219484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A88E26F-E29A-41EE-B612-CBD613F97CEF}"/>
              </a:ext>
            </a:extLst>
          </p:cNvPr>
          <p:cNvSpPr>
            <a:spLocks noGrp="1"/>
          </p:cNvSpPr>
          <p:nvPr>
            <p:ph idx="1"/>
          </p:nvPr>
        </p:nvSpPr>
        <p:spPr/>
        <p:txBody>
          <a:bodyPr/>
          <a:lstStyle/>
          <a:p>
            <a:r>
              <a:rPr lang="en-US" sz="2600" b="1" dirty="0"/>
              <a:t>Relevance</a:t>
            </a:r>
            <a:r>
              <a:rPr lang="en-US" sz="2600" dirty="0"/>
              <a:t>: Is the subject of paper suitable/relevant for this venue? Is the content of the paper likely to be of interest and appropriate for the target community?</a:t>
            </a:r>
          </a:p>
          <a:p>
            <a:r>
              <a:rPr lang="en-US" sz="2600" b="1" dirty="0"/>
              <a:t>Novelty</a:t>
            </a:r>
            <a:r>
              <a:rPr lang="en-US" sz="2600" dirty="0"/>
              <a:t>: Is this a new and original contribution? Do the authors make clear what this contribution is?</a:t>
            </a:r>
          </a:p>
          <a:p>
            <a:r>
              <a:rPr lang="en-US" sz="2600" b="1" dirty="0"/>
              <a:t>Presentation</a:t>
            </a:r>
            <a:r>
              <a:rPr lang="en-US" sz="2600" dirty="0"/>
              <a:t>: Is the paper clear, explicit, and well organized? Is the length appropriate for the content? Are there any gaps or redundancies? </a:t>
            </a:r>
            <a:endParaRPr lang="en-CH" sz="2600" dirty="0"/>
          </a:p>
        </p:txBody>
      </p:sp>
      <p:sp>
        <p:nvSpPr>
          <p:cNvPr id="3" name="Title 2">
            <a:extLst>
              <a:ext uri="{FF2B5EF4-FFF2-40B4-BE49-F238E27FC236}">
                <a16:creationId xmlns:a16="http://schemas.microsoft.com/office/drawing/2014/main" id="{E9A96D06-A9FC-4D14-8A41-ECDCBCABE8F6}"/>
              </a:ext>
            </a:extLst>
          </p:cNvPr>
          <p:cNvSpPr>
            <a:spLocks noGrp="1"/>
          </p:cNvSpPr>
          <p:nvPr>
            <p:ph type="title"/>
          </p:nvPr>
        </p:nvSpPr>
        <p:spPr>
          <a:xfrm>
            <a:off x="320040" y="0"/>
            <a:ext cx="8509406" cy="702260"/>
          </a:xfrm>
        </p:spPr>
        <p:txBody>
          <a:bodyPr/>
          <a:lstStyle/>
          <a:p>
            <a:r>
              <a:rPr lang="en-US" dirty="0"/>
              <a:t>Questions to ask: Big Picture</a:t>
            </a:r>
            <a:endParaRPr lang="en-CH" dirty="0"/>
          </a:p>
        </p:txBody>
      </p:sp>
    </p:spTree>
    <p:extLst>
      <p:ext uri="{BB962C8B-B14F-4D97-AF65-F5344CB8AC3E}">
        <p14:creationId xmlns:p14="http://schemas.microsoft.com/office/powerpoint/2010/main" val="3778975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57D19D-44F3-43CB-AA4F-0155CEA47040}"/>
              </a:ext>
            </a:extLst>
          </p:cNvPr>
          <p:cNvSpPr>
            <a:spLocks noGrp="1"/>
          </p:cNvSpPr>
          <p:nvPr>
            <p:ph idx="1"/>
          </p:nvPr>
        </p:nvSpPr>
        <p:spPr/>
        <p:txBody>
          <a:bodyPr/>
          <a:lstStyle/>
          <a:p>
            <a:r>
              <a:rPr lang="en-US" b="1" dirty="0"/>
              <a:t>Pitch</a:t>
            </a:r>
            <a:r>
              <a:rPr lang="en-US" dirty="0"/>
              <a:t>: do the authors explain why the solved problem is relevant? Do they identify the gaps in previous work? Do they make their contribution clear?</a:t>
            </a:r>
          </a:p>
          <a:p>
            <a:r>
              <a:rPr lang="en-US" b="1" dirty="0"/>
              <a:t>Grounding</a:t>
            </a:r>
            <a:r>
              <a:rPr lang="en-US" dirty="0"/>
              <a:t>: does the paper adequately refer to related work? Are the references complete and necessary? </a:t>
            </a:r>
          </a:p>
          <a:p>
            <a:endParaRPr lang="en-CH" dirty="0"/>
          </a:p>
        </p:txBody>
      </p:sp>
      <p:sp>
        <p:nvSpPr>
          <p:cNvPr id="3" name="Title 2">
            <a:extLst>
              <a:ext uri="{FF2B5EF4-FFF2-40B4-BE49-F238E27FC236}">
                <a16:creationId xmlns:a16="http://schemas.microsoft.com/office/drawing/2014/main" id="{242E1C98-5B49-4521-8B1F-25E48E8E6F85}"/>
              </a:ext>
            </a:extLst>
          </p:cNvPr>
          <p:cNvSpPr>
            <a:spLocks noGrp="1"/>
          </p:cNvSpPr>
          <p:nvPr>
            <p:ph type="title"/>
          </p:nvPr>
        </p:nvSpPr>
        <p:spPr/>
        <p:txBody>
          <a:bodyPr/>
          <a:lstStyle/>
          <a:p>
            <a:r>
              <a:rPr lang="en-US" dirty="0"/>
              <a:t>Questions to ask: Introduction</a:t>
            </a:r>
            <a:endParaRPr lang="en-CH" dirty="0"/>
          </a:p>
        </p:txBody>
      </p:sp>
    </p:spTree>
    <p:extLst>
      <p:ext uri="{BB962C8B-B14F-4D97-AF65-F5344CB8AC3E}">
        <p14:creationId xmlns:p14="http://schemas.microsoft.com/office/powerpoint/2010/main" val="51243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A2DA94-0F8C-4C2C-9525-514E6398E5DF}"/>
              </a:ext>
            </a:extLst>
          </p:cNvPr>
          <p:cNvSpPr>
            <a:spLocks noGrp="1"/>
          </p:cNvSpPr>
          <p:nvPr>
            <p:ph idx="1"/>
          </p:nvPr>
        </p:nvSpPr>
        <p:spPr/>
        <p:txBody>
          <a:bodyPr/>
          <a:lstStyle/>
          <a:p>
            <a:r>
              <a:rPr lang="en-US" dirty="0"/>
              <a:t>Is the paper technically sound and accurate? </a:t>
            </a:r>
          </a:p>
          <a:p>
            <a:r>
              <a:rPr lang="en-US" dirty="0"/>
              <a:t>Are the methods used suitable and well described?</a:t>
            </a:r>
          </a:p>
          <a:p>
            <a:r>
              <a:rPr lang="en-US" dirty="0"/>
              <a:t>Does the submission show accepted evidence of </a:t>
            </a:r>
            <a:r>
              <a:rPr lang="en-US" dirty="0" err="1"/>
              <a:t>rigour</a:t>
            </a:r>
            <a:r>
              <a:rPr lang="en-US" dirty="0"/>
              <a:t> in the tradition followed (statistical, computational, qualitative, design)?</a:t>
            </a:r>
            <a:endParaRPr lang="en-CH" dirty="0"/>
          </a:p>
        </p:txBody>
      </p:sp>
      <p:sp>
        <p:nvSpPr>
          <p:cNvPr id="3" name="Title 2">
            <a:extLst>
              <a:ext uri="{FF2B5EF4-FFF2-40B4-BE49-F238E27FC236}">
                <a16:creationId xmlns:a16="http://schemas.microsoft.com/office/drawing/2014/main" id="{11DA2EEC-5E15-4C8B-A654-4617181F212C}"/>
              </a:ext>
            </a:extLst>
          </p:cNvPr>
          <p:cNvSpPr>
            <a:spLocks noGrp="1"/>
          </p:cNvSpPr>
          <p:nvPr>
            <p:ph type="title"/>
          </p:nvPr>
        </p:nvSpPr>
        <p:spPr/>
        <p:txBody>
          <a:bodyPr/>
          <a:lstStyle/>
          <a:p>
            <a:r>
              <a:rPr lang="en-US" dirty="0"/>
              <a:t>Questions to ask: Methods</a:t>
            </a:r>
            <a:endParaRPr lang="en-CH" dirty="0"/>
          </a:p>
        </p:txBody>
      </p:sp>
    </p:spTree>
    <p:extLst>
      <p:ext uri="{BB962C8B-B14F-4D97-AF65-F5344CB8AC3E}">
        <p14:creationId xmlns:p14="http://schemas.microsoft.com/office/powerpoint/2010/main" val="2401552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A2DA94-0F8C-4C2C-9525-514E6398E5DF}"/>
              </a:ext>
            </a:extLst>
          </p:cNvPr>
          <p:cNvSpPr>
            <a:spLocks noGrp="1"/>
          </p:cNvSpPr>
          <p:nvPr>
            <p:ph idx="1"/>
          </p:nvPr>
        </p:nvSpPr>
        <p:spPr/>
        <p:txBody>
          <a:bodyPr/>
          <a:lstStyle/>
          <a:p>
            <a:r>
              <a:rPr lang="en-US" dirty="0"/>
              <a:t>Have the ideas or systems been tested or evaluated sensibly? </a:t>
            </a:r>
          </a:p>
          <a:p>
            <a:r>
              <a:rPr lang="en-US" dirty="0"/>
              <a:t>Are the major claims and conclusions substantiated?</a:t>
            </a:r>
          </a:p>
        </p:txBody>
      </p:sp>
      <p:sp>
        <p:nvSpPr>
          <p:cNvPr id="3" name="Title 2">
            <a:extLst>
              <a:ext uri="{FF2B5EF4-FFF2-40B4-BE49-F238E27FC236}">
                <a16:creationId xmlns:a16="http://schemas.microsoft.com/office/drawing/2014/main" id="{11DA2EEC-5E15-4C8B-A654-4617181F212C}"/>
              </a:ext>
            </a:extLst>
          </p:cNvPr>
          <p:cNvSpPr>
            <a:spLocks noGrp="1"/>
          </p:cNvSpPr>
          <p:nvPr>
            <p:ph type="title"/>
          </p:nvPr>
        </p:nvSpPr>
        <p:spPr/>
        <p:txBody>
          <a:bodyPr/>
          <a:lstStyle/>
          <a:p>
            <a:r>
              <a:rPr lang="en-US" dirty="0"/>
              <a:t>Questions to ask: Results &amp; Discussion</a:t>
            </a:r>
            <a:endParaRPr lang="en-CH" dirty="0"/>
          </a:p>
        </p:txBody>
      </p:sp>
    </p:spTree>
    <p:extLst>
      <p:ext uri="{BB962C8B-B14F-4D97-AF65-F5344CB8AC3E}">
        <p14:creationId xmlns:p14="http://schemas.microsoft.com/office/powerpoint/2010/main" val="3511452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21723F-1690-457E-B381-A5FC852380FA}"/>
              </a:ext>
            </a:extLst>
          </p:cNvPr>
          <p:cNvSpPr>
            <a:spLocks noGrp="1"/>
          </p:cNvSpPr>
          <p:nvPr>
            <p:ph type="title"/>
          </p:nvPr>
        </p:nvSpPr>
        <p:spPr/>
        <p:txBody>
          <a:bodyPr/>
          <a:lstStyle/>
          <a:p>
            <a:r>
              <a:rPr lang="en-US" dirty="0"/>
              <a:t>Structure</a:t>
            </a:r>
            <a:endParaRPr lang="en-CH" dirty="0"/>
          </a:p>
        </p:txBody>
      </p:sp>
      <p:pic>
        <p:nvPicPr>
          <p:cNvPr id="4" name="Picture 3">
            <a:extLst>
              <a:ext uri="{FF2B5EF4-FFF2-40B4-BE49-F238E27FC236}">
                <a16:creationId xmlns:a16="http://schemas.microsoft.com/office/drawing/2014/main" id="{5F4EBB20-2DB3-4679-9627-A25C36A8539C}"/>
              </a:ext>
            </a:extLst>
          </p:cNvPr>
          <p:cNvPicPr>
            <a:picLocks noChangeAspect="1"/>
          </p:cNvPicPr>
          <p:nvPr/>
        </p:nvPicPr>
        <p:blipFill>
          <a:blip r:embed="rId3"/>
          <a:stretch>
            <a:fillRect/>
          </a:stretch>
        </p:blipFill>
        <p:spPr>
          <a:xfrm>
            <a:off x="2002221" y="924124"/>
            <a:ext cx="4682358" cy="3668564"/>
          </a:xfrm>
          <a:prstGeom prst="rect">
            <a:avLst/>
          </a:prstGeom>
        </p:spPr>
      </p:pic>
      <p:sp>
        <p:nvSpPr>
          <p:cNvPr id="5" name="TextBox 4">
            <a:extLst>
              <a:ext uri="{FF2B5EF4-FFF2-40B4-BE49-F238E27FC236}">
                <a16:creationId xmlns:a16="http://schemas.microsoft.com/office/drawing/2014/main" id="{32AF158C-C397-4FD3-88ED-AC00AFBDFB34}"/>
              </a:ext>
            </a:extLst>
          </p:cNvPr>
          <p:cNvSpPr txBox="1"/>
          <p:nvPr/>
        </p:nvSpPr>
        <p:spPr>
          <a:xfrm>
            <a:off x="4016266" y="4814552"/>
            <a:ext cx="1111468" cy="276999"/>
          </a:xfrm>
          <a:prstGeom prst="rect">
            <a:avLst/>
          </a:prstGeom>
          <a:noFill/>
        </p:spPr>
        <p:txBody>
          <a:bodyPr wrap="square" rtlCol="0">
            <a:spAutoFit/>
          </a:bodyPr>
          <a:lstStyle/>
          <a:p>
            <a:r>
              <a:rPr lang="en-US" sz="1200" dirty="0">
                <a:latin typeface="+mn-lt"/>
              </a:rPr>
              <a:t>[Source: </a:t>
            </a:r>
            <a:r>
              <a:rPr lang="en-US" sz="1200" dirty="0">
                <a:solidFill>
                  <a:srgbClr val="0070C0"/>
                </a:solidFill>
                <a:latin typeface="+mn-lt"/>
                <a:hlinkClick r:id="rId4">
                  <a:extLst>
                    <a:ext uri="{A12FA001-AC4F-418D-AE19-62706E023703}">
                      <ahyp:hlinkClr xmlns:ahyp="http://schemas.microsoft.com/office/drawing/2018/hyperlinkcolor" val="tx"/>
                    </a:ext>
                  </a:extLst>
                </a:hlinkClick>
              </a:rPr>
              <a:t>PLOS</a:t>
            </a:r>
            <a:r>
              <a:rPr lang="en-US" sz="1200" dirty="0">
                <a:latin typeface="+mn-lt"/>
              </a:rPr>
              <a:t>]</a:t>
            </a:r>
            <a:endParaRPr lang="en-CH" sz="1200" dirty="0" err="1">
              <a:latin typeface="+mn-lt"/>
            </a:endParaRPr>
          </a:p>
        </p:txBody>
      </p:sp>
    </p:spTree>
    <p:extLst>
      <p:ext uri="{BB962C8B-B14F-4D97-AF65-F5344CB8AC3E}">
        <p14:creationId xmlns:p14="http://schemas.microsoft.com/office/powerpoint/2010/main" val="2112731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2419825-9DFF-41B8-9270-F34B7737667C}"/>
              </a:ext>
            </a:extLst>
          </p:cNvPr>
          <p:cNvSpPr>
            <a:spLocks noGrp="1"/>
          </p:cNvSpPr>
          <p:nvPr>
            <p:ph idx="1"/>
          </p:nvPr>
        </p:nvSpPr>
        <p:spPr/>
        <p:txBody>
          <a:bodyPr/>
          <a:lstStyle/>
          <a:p>
            <a:r>
              <a:rPr lang="en-US" sz="2200" b="1" dirty="0"/>
              <a:t>Major issues </a:t>
            </a:r>
            <a:r>
              <a:rPr lang="en-US" sz="2200" dirty="0"/>
              <a:t>should consist of the essential points the authors need to address before the manuscript can proceed.</a:t>
            </a:r>
          </a:p>
          <a:p>
            <a:r>
              <a:rPr lang="en-US" sz="2200" b="1" dirty="0"/>
              <a:t>Minor issues</a:t>
            </a:r>
            <a:r>
              <a:rPr lang="en-US" sz="2200" dirty="0"/>
              <a:t>:</a:t>
            </a:r>
          </a:p>
          <a:p>
            <a:pPr lvl="1"/>
            <a:r>
              <a:rPr lang="en-US" sz="2200" dirty="0"/>
              <a:t>Missing references (but depending on what is missing, this could also be a major issue)</a:t>
            </a:r>
          </a:p>
          <a:p>
            <a:pPr lvl="1"/>
            <a:r>
              <a:rPr lang="en-US" sz="2200" dirty="0"/>
              <a:t>Technical clarifications </a:t>
            </a:r>
          </a:p>
          <a:p>
            <a:pPr lvl="1"/>
            <a:r>
              <a:rPr lang="en-US" sz="2200" dirty="0"/>
              <a:t>Data presentation (e.g., the authors should present p-values differently or the authors should explain a figure better)</a:t>
            </a:r>
          </a:p>
          <a:p>
            <a:pPr lvl="1"/>
            <a:r>
              <a:rPr lang="en-US" sz="2200" dirty="0"/>
              <a:t>Typos, spelling, grammar, and phrasing issues</a:t>
            </a:r>
          </a:p>
          <a:p>
            <a:pPr lvl="2"/>
            <a:endParaRPr lang="en-CH" sz="2200" dirty="0"/>
          </a:p>
        </p:txBody>
      </p:sp>
      <p:sp>
        <p:nvSpPr>
          <p:cNvPr id="3" name="Title 2">
            <a:extLst>
              <a:ext uri="{FF2B5EF4-FFF2-40B4-BE49-F238E27FC236}">
                <a16:creationId xmlns:a16="http://schemas.microsoft.com/office/drawing/2014/main" id="{68CFBDEF-485C-4CC5-A3EC-8948B464F328}"/>
              </a:ext>
            </a:extLst>
          </p:cNvPr>
          <p:cNvSpPr>
            <a:spLocks noGrp="1"/>
          </p:cNvSpPr>
          <p:nvPr>
            <p:ph type="title"/>
          </p:nvPr>
        </p:nvSpPr>
        <p:spPr/>
        <p:txBody>
          <a:bodyPr/>
          <a:lstStyle/>
          <a:p>
            <a:r>
              <a:rPr lang="en-US" dirty="0"/>
              <a:t>Major vs. Minor Issues</a:t>
            </a:r>
            <a:endParaRPr lang="en-CH" dirty="0"/>
          </a:p>
        </p:txBody>
      </p:sp>
    </p:spTree>
    <p:extLst>
      <p:ext uri="{BB962C8B-B14F-4D97-AF65-F5344CB8AC3E}">
        <p14:creationId xmlns:p14="http://schemas.microsoft.com/office/powerpoint/2010/main" val="169480557"/>
      </p:ext>
    </p:extLst>
  </p:cSld>
  <p:clrMapOvr>
    <a:masterClrMapping/>
  </p:clrMapOvr>
</p:sld>
</file>

<file path=ppt/theme/theme1.xml><?xml version="1.0" encoding="utf-8"?>
<a:theme xmlns:a="http://schemas.openxmlformats.org/drawingml/2006/main" name="cgl_slideset">
  <a:themeElements>
    <a:clrScheme name="NewSlidese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a:noFill/>
        </a:ln>
        <a:effectLst/>
      </a:spPr>
      <a:bodyPr wrap="none" anchor="ctr"/>
      <a:lstStyle>
        <a:defPPr>
          <a:defRPr>
            <a:solidFill>
              <a:srgbClr val="566B73"/>
            </a:solidFill>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ETH Light" pitchFamily="2"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NewSlidese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ewSlidese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ewSlidese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Slidese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ewSlidese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ewSlidese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ewSlidese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cgl_slideset</Template>
  <TotalTime>0</TotalTime>
  <Words>699</Words>
  <Application>Microsoft Office PowerPoint</Application>
  <PresentationFormat>On-screen Show (16:9)</PresentationFormat>
  <Paragraphs>75</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ETH Light</vt:lpstr>
      <vt:lpstr>Open Sans</vt:lpstr>
      <vt:lpstr>Roboto</vt:lpstr>
      <vt:lpstr>cgl_slideset</vt:lpstr>
      <vt:lpstr>Writing Reviews</vt:lpstr>
      <vt:lpstr>Agenda</vt:lpstr>
      <vt:lpstr>Example Review Guidelines</vt:lpstr>
      <vt:lpstr>Questions to ask: Big Picture</vt:lpstr>
      <vt:lpstr>Questions to ask: Introduction</vt:lpstr>
      <vt:lpstr>Questions to ask: Methods</vt:lpstr>
      <vt:lpstr>Questions to ask: Results &amp; Discussion</vt:lpstr>
      <vt:lpstr>Structure</vt:lpstr>
      <vt:lpstr>Major vs. Minor Issues</vt:lpstr>
      <vt:lpstr>General Guidelines</vt:lpstr>
      <vt:lpstr>Formulation of constructive feedback</vt:lpstr>
      <vt:lpstr>Formulation of constructive feedback</vt:lpstr>
      <vt:lpstr>Examine example reviews</vt:lpstr>
      <vt:lpstr>Peer-review of reviews…</vt:lpstr>
    </vt:vector>
  </TitlesOfParts>
  <Company>ETH Zuerich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Käser  Tanja Christina</dc:creator>
  <cp:lastModifiedBy>Tanja Käser</cp:lastModifiedBy>
  <cp:revision>1375</cp:revision>
  <dcterms:created xsi:type="dcterms:W3CDTF">2015-10-23T07:41:54Z</dcterms:created>
  <dcterms:modified xsi:type="dcterms:W3CDTF">2021-11-19T15:44:47Z</dcterms:modified>
</cp:coreProperties>
</file>